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7"/>
  </p:notesMasterIdLst>
  <p:handoutMasterIdLst>
    <p:handoutMasterId r:id="rId8"/>
  </p:handoutMasterIdLst>
  <p:sldIdLst>
    <p:sldId id="376" r:id="rId2"/>
    <p:sldId id="368" r:id="rId3"/>
    <p:sldId id="258" r:id="rId4"/>
    <p:sldId id="369" r:id="rId5"/>
    <p:sldId id="370" r:id="rId6"/>
  </p:sldIdLst>
  <p:sldSz cx="9144000" cy="6858000" type="screen4x3"/>
  <p:notesSz cx="7315200" cy="96012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352" autoAdjust="0"/>
    <p:restoredTop sz="94660"/>
  </p:normalViewPr>
  <p:slideViewPr>
    <p:cSldViewPr snapToGrid="0">
      <p:cViewPr varScale="1">
        <p:scale>
          <a:sx n="102" d="100"/>
          <a:sy n="102" d="100"/>
        </p:scale>
        <p:origin x="1212" y="114"/>
      </p:cViewPr>
      <p:guideLst/>
    </p:cSldViewPr>
  </p:slideViewPr>
  <p:notesTextViewPr>
    <p:cViewPr>
      <p:scale>
        <a:sx n="1" d="1"/>
        <a:sy n="1" d="1"/>
      </p:scale>
      <p:origin x="0" y="0"/>
    </p:cViewPr>
  </p:notesTextViewPr>
  <p:sorterViewPr>
    <p:cViewPr>
      <p:scale>
        <a:sx n="120" d="100"/>
        <a:sy n="12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7AC741B7-5EB2-8400-23FF-B5A99150BB1F}"/>
              </a:ext>
            </a:extLst>
          </p:cNvPr>
          <p:cNvSpPr>
            <a:spLocks noGrp="1"/>
          </p:cNvSpPr>
          <p:nvPr>
            <p:ph type="hdr" sz="quarter"/>
          </p:nvPr>
        </p:nvSpPr>
        <p:spPr>
          <a:xfrm>
            <a:off x="0" y="0"/>
            <a:ext cx="3170357" cy="480547"/>
          </a:xfrm>
          <a:prstGeom prst="rect">
            <a:avLst/>
          </a:prstGeom>
        </p:spPr>
        <p:txBody>
          <a:bodyPr vert="horz" lIns="93794" tIns="46896" rIns="93794" bIns="46896" rtlCol="0"/>
          <a:lstStyle>
            <a:lvl1pPr algn="l">
              <a:defRPr sz="1200"/>
            </a:lvl1pPr>
          </a:lstStyle>
          <a:p>
            <a:r>
              <a:rPr lang="en-US"/>
              <a:t>Class – A Study Of The Psalms (28)</a:t>
            </a:r>
          </a:p>
        </p:txBody>
      </p:sp>
      <p:sp>
        <p:nvSpPr>
          <p:cNvPr id="3" name="Date Placeholder 2">
            <a:extLst>
              <a:ext uri="{FF2B5EF4-FFF2-40B4-BE49-F238E27FC236}">
                <a16:creationId xmlns:a16="http://schemas.microsoft.com/office/drawing/2014/main" id="{3BFF96C9-2960-2E01-6503-ED083B4E0611}"/>
              </a:ext>
            </a:extLst>
          </p:cNvPr>
          <p:cNvSpPr>
            <a:spLocks noGrp="1"/>
          </p:cNvSpPr>
          <p:nvPr>
            <p:ph type="dt" sz="quarter" idx="1"/>
          </p:nvPr>
        </p:nvSpPr>
        <p:spPr>
          <a:xfrm>
            <a:off x="4143210" y="0"/>
            <a:ext cx="3170357" cy="480547"/>
          </a:xfrm>
          <a:prstGeom prst="rect">
            <a:avLst/>
          </a:prstGeom>
        </p:spPr>
        <p:txBody>
          <a:bodyPr vert="horz" lIns="93794" tIns="46896" rIns="93794" bIns="46896" rtlCol="0"/>
          <a:lstStyle>
            <a:lvl1pPr algn="r">
              <a:defRPr sz="1200"/>
            </a:lvl1pPr>
          </a:lstStyle>
          <a:p>
            <a:r>
              <a:rPr lang="en-US"/>
              <a:t>6/19/2022 am class</a:t>
            </a:r>
          </a:p>
        </p:txBody>
      </p:sp>
      <p:sp>
        <p:nvSpPr>
          <p:cNvPr id="4" name="Footer Placeholder 3">
            <a:extLst>
              <a:ext uri="{FF2B5EF4-FFF2-40B4-BE49-F238E27FC236}">
                <a16:creationId xmlns:a16="http://schemas.microsoft.com/office/drawing/2014/main" id="{F2E5F615-3C77-C5DA-30E6-570D0CA23374}"/>
              </a:ext>
            </a:extLst>
          </p:cNvPr>
          <p:cNvSpPr>
            <a:spLocks noGrp="1"/>
          </p:cNvSpPr>
          <p:nvPr>
            <p:ph type="ftr" sz="quarter" idx="2"/>
          </p:nvPr>
        </p:nvSpPr>
        <p:spPr>
          <a:xfrm>
            <a:off x="0" y="9120654"/>
            <a:ext cx="3170357" cy="480547"/>
          </a:xfrm>
          <a:prstGeom prst="rect">
            <a:avLst/>
          </a:prstGeom>
        </p:spPr>
        <p:txBody>
          <a:bodyPr vert="horz" lIns="93794" tIns="46896" rIns="93794" bIns="46896" rtlCol="0" anchor="b"/>
          <a:lstStyle>
            <a:lvl1pPr algn="l">
              <a:defRPr sz="1200"/>
            </a:lvl1pPr>
          </a:lstStyle>
          <a:p>
            <a:r>
              <a:rPr lang="en-US"/>
              <a:t>Micky Galloway</a:t>
            </a:r>
          </a:p>
        </p:txBody>
      </p:sp>
      <p:sp>
        <p:nvSpPr>
          <p:cNvPr id="5" name="Slide Number Placeholder 4">
            <a:extLst>
              <a:ext uri="{FF2B5EF4-FFF2-40B4-BE49-F238E27FC236}">
                <a16:creationId xmlns:a16="http://schemas.microsoft.com/office/drawing/2014/main" id="{4316411C-5161-9730-FCDE-367A8EE2C28C}"/>
              </a:ext>
            </a:extLst>
          </p:cNvPr>
          <p:cNvSpPr>
            <a:spLocks noGrp="1"/>
          </p:cNvSpPr>
          <p:nvPr>
            <p:ph type="sldNum" sz="quarter" idx="3"/>
          </p:nvPr>
        </p:nvSpPr>
        <p:spPr>
          <a:xfrm>
            <a:off x="4143210" y="9120654"/>
            <a:ext cx="3170357" cy="480547"/>
          </a:xfrm>
          <a:prstGeom prst="rect">
            <a:avLst/>
          </a:prstGeom>
        </p:spPr>
        <p:txBody>
          <a:bodyPr vert="horz" lIns="93794" tIns="46896" rIns="93794" bIns="46896" rtlCol="0" anchor="b"/>
          <a:lstStyle>
            <a:lvl1pPr algn="r">
              <a:defRPr sz="1200"/>
            </a:lvl1pPr>
          </a:lstStyle>
          <a:p>
            <a:fld id="{1E167752-C86E-4546-AACC-BF378D821D10}" type="slidenum">
              <a:rPr lang="en-US" smtClean="0"/>
              <a:t>‹#›</a:t>
            </a:fld>
            <a:endParaRPr lang="en-US"/>
          </a:p>
        </p:txBody>
      </p:sp>
    </p:spTree>
    <p:extLst>
      <p:ext uri="{BB962C8B-B14F-4D97-AF65-F5344CB8AC3E}">
        <p14:creationId xmlns:p14="http://schemas.microsoft.com/office/powerpoint/2010/main" val="3369293017"/>
      </p:ext>
    </p:extLst>
  </p:cSld>
  <p:clrMap bg1="lt1" tx1="dk1" bg2="lt2" tx2="dk2" accent1="accent1" accent2="accent2" accent3="accent3" accent4="accent4" accent5="accent5" accent6="accent6" hlink="hlink" folHlink="folHlink"/>
  <p:hf/>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70357" cy="480547"/>
          </a:xfrm>
          <a:prstGeom prst="rect">
            <a:avLst/>
          </a:prstGeom>
        </p:spPr>
        <p:txBody>
          <a:bodyPr vert="horz" lIns="93794" tIns="46896" rIns="93794" bIns="46896" rtlCol="0"/>
          <a:lstStyle>
            <a:lvl1pPr algn="l">
              <a:defRPr sz="1200"/>
            </a:lvl1pPr>
          </a:lstStyle>
          <a:p>
            <a:r>
              <a:rPr lang="en-US"/>
              <a:t>Class – A Study Of The Psalms (28)</a:t>
            </a:r>
          </a:p>
        </p:txBody>
      </p:sp>
      <p:sp>
        <p:nvSpPr>
          <p:cNvPr id="3" name="Date Placeholder 2"/>
          <p:cNvSpPr>
            <a:spLocks noGrp="1"/>
          </p:cNvSpPr>
          <p:nvPr>
            <p:ph type="dt" idx="1"/>
          </p:nvPr>
        </p:nvSpPr>
        <p:spPr>
          <a:xfrm>
            <a:off x="4143210" y="0"/>
            <a:ext cx="3170357" cy="480547"/>
          </a:xfrm>
          <a:prstGeom prst="rect">
            <a:avLst/>
          </a:prstGeom>
        </p:spPr>
        <p:txBody>
          <a:bodyPr vert="horz" lIns="93794" tIns="46896" rIns="93794" bIns="46896" rtlCol="0"/>
          <a:lstStyle>
            <a:lvl1pPr algn="r">
              <a:defRPr sz="1200"/>
            </a:lvl1pPr>
          </a:lstStyle>
          <a:p>
            <a:r>
              <a:rPr lang="en-US"/>
              <a:t>6/19/2022 am class</a:t>
            </a:r>
          </a:p>
        </p:txBody>
      </p:sp>
      <p:sp>
        <p:nvSpPr>
          <p:cNvPr id="4" name="Slide Image Placeholder 3"/>
          <p:cNvSpPr>
            <a:spLocks noGrp="1" noRot="1" noChangeAspect="1"/>
          </p:cNvSpPr>
          <p:nvPr>
            <p:ph type="sldImg" idx="2"/>
          </p:nvPr>
        </p:nvSpPr>
        <p:spPr>
          <a:xfrm>
            <a:off x="1497013" y="1200150"/>
            <a:ext cx="4321175" cy="3240088"/>
          </a:xfrm>
          <a:prstGeom prst="rect">
            <a:avLst/>
          </a:prstGeom>
          <a:noFill/>
          <a:ln w="12700">
            <a:solidFill>
              <a:prstClr val="black"/>
            </a:solidFill>
          </a:ln>
        </p:spPr>
        <p:txBody>
          <a:bodyPr vert="horz" lIns="93794" tIns="46896" rIns="93794" bIns="46896" rtlCol="0" anchor="ctr"/>
          <a:lstStyle/>
          <a:p>
            <a:endParaRPr lang="en-US"/>
          </a:p>
        </p:txBody>
      </p:sp>
      <p:sp>
        <p:nvSpPr>
          <p:cNvPr id="5" name="Notes Placeholder 4"/>
          <p:cNvSpPr>
            <a:spLocks noGrp="1"/>
          </p:cNvSpPr>
          <p:nvPr>
            <p:ph type="body" sz="quarter" idx="3"/>
          </p:nvPr>
        </p:nvSpPr>
        <p:spPr>
          <a:xfrm>
            <a:off x="730867" y="4620395"/>
            <a:ext cx="5853468" cy="3781061"/>
          </a:xfrm>
          <a:prstGeom prst="rect">
            <a:avLst/>
          </a:prstGeom>
        </p:spPr>
        <p:txBody>
          <a:bodyPr vert="horz" lIns="93794" tIns="46896" rIns="93794" bIns="46896"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20654"/>
            <a:ext cx="3170357" cy="480547"/>
          </a:xfrm>
          <a:prstGeom prst="rect">
            <a:avLst/>
          </a:prstGeom>
        </p:spPr>
        <p:txBody>
          <a:bodyPr vert="horz" lIns="93794" tIns="46896" rIns="93794" bIns="46896" rtlCol="0" anchor="b"/>
          <a:lstStyle>
            <a:lvl1pPr algn="l">
              <a:defRPr sz="1200"/>
            </a:lvl1pPr>
          </a:lstStyle>
          <a:p>
            <a:r>
              <a:rPr lang="en-US"/>
              <a:t>Micky Galloway</a:t>
            </a:r>
          </a:p>
        </p:txBody>
      </p:sp>
      <p:sp>
        <p:nvSpPr>
          <p:cNvPr id="7" name="Slide Number Placeholder 6"/>
          <p:cNvSpPr>
            <a:spLocks noGrp="1"/>
          </p:cNvSpPr>
          <p:nvPr>
            <p:ph type="sldNum" sz="quarter" idx="5"/>
          </p:nvPr>
        </p:nvSpPr>
        <p:spPr>
          <a:xfrm>
            <a:off x="4143210" y="9120654"/>
            <a:ext cx="3170357" cy="480547"/>
          </a:xfrm>
          <a:prstGeom prst="rect">
            <a:avLst/>
          </a:prstGeom>
        </p:spPr>
        <p:txBody>
          <a:bodyPr vert="horz" lIns="93794" tIns="46896" rIns="93794" bIns="46896" rtlCol="0" anchor="b"/>
          <a:lstStyle>
            <a:lvl1pPr algn="r">
              <a:defRPr sz="1200"/>
            </a:lvl1pPr>
          </a:lstStyle>
          <a:p>
            <a:fld id="{A3C954A7-0E1C-4C39-AA46-1E36D618B019}" type="slidenum">
              <a:rPr lang="en-US" smtClean="0"/>
              <a:t>‹#›</a:t>
            </a:fld>
            <a:endParaRPr lang="en-US"/>
          </a:p>
        </p:txBody>
      </p:sp>
    </p:spTree>
    <p:extLst>
      <p:ext uri="{BB962C8B-B14F-4D97-AF65-F5344CB8AC3E}">
        <p14:creationId xmlns:p14="http://schemas.microsoft.com/office/powerpoint/2010/main" val="248985575"/>
      </p:ext>
    </p:extLst>
  </p:cSld>
  <p:clrMap bg1="lt1" tx1="dk1" bg2="lt2" tx2="dk2" accent1="accent1" accent2="accent2" accent3="accent3" accent4="accent4" accent5="accent5" accent6="accent6" hlink="hlink" folHlink="folHlink"/>
  <p:hf/>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4" name="Rectangle 3"/>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useBgFill="1">
        <p:nvSpPr>
          <p:cNvPr id="5" name="Rounded Rectangle 4"/>
          <p:cNvSpPr/>
          <p:nvPr/>
        </p:nvSpPr>
        <p:spPr>
          <a:xfrm>
            <a:off x="65088" y="69850"/>
            <a:ext cx="9013825" cy="6691313"/>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hangingPunct="1">
              <a:defRPr/>
            </a:pPr>
            <a:endParaRPr lang="en-US"/>
          </a:p>
        </p:txBody>
      </p:sp>
      <p:sp>
        <p:nvSpPr>
          <p:cNvPr id="6" name="Rectangle 5"/>
          <p:cNvSpPr/>
          <p:nvPr/>
        </p:nvSpPr>
        <p:spPr>
          <a:xfrm>
            <a:off x="63500" y="1449388"/>
            <a:ext cx="9020175" cy="15271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7" name="Rectangle 6"/>
          <p:cNvSpPr/>
          <p:nvPr/>
        </p:nvSpPr>
        <p:spPr>
          <a:xfrm>
            <a:off x="63500" y="1397000"/>
            <a:ext cx="9020175" cy="12065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10" name="Rectangle 9"/>
          <p:cNvSpPr/>
          <p:nvPr/>
        </p:nvSpPr>
        <p:spPr>
          <a:xfrm>
            <a:off x="63500" y="2976563"/>
            <a:ext cx="9020175" cy="111125"/>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a:t>Click to edit Master subtitle style</a:t>
            </a:r>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lang="en-US"/>
              <a:t>Click to edit Master title style</a:t>
            </a:r>
          </a:p>
        </p:txBody>
      </p:sp>
      <p:sp>
        <p:nvSpPr>
          <p:cNvPr id="11" name="Date Placeholder 27"/>
          <p:cNvSpPr>
            <a:spLocks noGrp="1"/>
          </p:cNvSpPr>
          <p:nvPr>
            <p:ph type="dt" sz="half" idx="10"/>
          </p:nvPr>
        </p:nvSpPr>
        <p:spPr/>
        <p:txBody>
          <a:bodyPr/>
          <a:lstStyle>
            <a:lvl1pPr>
              <a:defRPr/>
            </a:lvl1pPr>
          </a:lstStyle>
          <a:p>
            <a:fld id="{36BD29DA-F084-4C85-A93B-6398D1401EB6}" type="datetimeFigureOut">
              <a:rPr lang="en-US" smtClean="0"/>
              <a:t>6/19/2022</a:t>
            </a:fld>
            <a:endParaRPr lang="en-US"/>
          </a:p>
        </p:txBody>
      </p:sp>
      <p:sp>
        <p:nvSpPr>
          <p:cNvPr id="12" name="Footer Placeholder 16"/>
          <p:cNvSpPr>
            <a:spLocks noGrp="1"/>
          </p:cNvSpPr>
          <p:nvPr>
            <p:ph type="ftr" sz="quarter" idx="11"/>
          </p:nvPr>
        </p:nvSpPr>
        <p:spPr/>
        <p:txBody>
          <a:bodyPr/>
          <a:lstStyle>
            <a:lvl1pPr>
              <a:defRPr/>
            </a:lvl1pPr>
          </a:lstStyle>
          <a:p>
            <a:endParaRPr lang="en-US"/>
          </a:p>
        </p:txBody>
      </p:sp>
      <p:sp>
        <p:nvSpPr>
          <p:cNvPr id="13" name="Slide Number Placeholder 28"/>
          <p:cNvSpPr>
            <a:spLocks noGrp="1"/>
          </p:cNvSpPr>
          <p:nvPr>
            <p:ph type="sldNum" sz="quarter" idx="12"/>
          </p:nvPr>
        </p:nvSpPr>
        <p:spPr/>
        <p:txBody>
          <a:bodyPr/>
          <a:lstStyle>
            <a:lvl1pPr>
              <a:defRPr sz="1400">
                <a:solidFill>
                  <a:srgbClr val="FFFFFF"/>
                </a:solidFill>
              </a:defRPr>
            </a:lvl1pPr>
          </a:lstStyle>
          <a:p>
            <a:fld id="{CD58AF3F-20DD-4FA5-AAF5-06AFC7C023C1}" type="slidenum">
              <a:rPr lang="en-US" smtClean="0"/>
              <a:t>‹#›</a:t>
            </a:fld>
            <a:endParaRPr lang="en-US"/>
          </a:p>
        </p:txBody>
      </p:sp>
    </p:spTree>
    <p:extLst>
      <p:ext uri="{BB962C8B-B14F-4D97-AF65-F5344CB8AC3E}">
        <p14:creationId xmlns:p14="http://schemas.microsoft.com/office/powerpoint/2010/main" val="1945045478"/>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p:cNvSpPr>
            <a:spLocks noGrp="1"/>
          </p:cNvSpPr>
          <p:nvPr>
            <p:ph type="dt" sz="half" idx="10"/>
          </p:nvPr>
        </p:nvSpPr>
        <p:spPr/>
        <p:txBody>
          <a:bodyPr/>
          <a:lstStyle>
            <a:lvl1pPr>
              <a:defRPr/>
            </a:lvl1pPr>
          </a:lstStyle>
          <a:p>
            <a:fld id="{36BD29DA-F084-4C85-A93B-6398D1401EB6}" type="datetimeFigureOut">
              <a:rPr lang="en-US" smtClean="0"/>
              <a:t>6/19/2022</a:t>
            </a:fld>
            <a:endParaRPr lang="en-US"/>
          </a:p>
        </p:txBody>
      </p:sp>
      <p:sp>
        <p:nvSpPr>
          <p:cNvPr id="5" name="Footer Placeholder 2"/>
          <p:cNvSpPr>
            <a:spLocks noGrp="1"/>
          </p:cNvSpPr>
          <p:nvPr>
            <p:ph type="ftr" sz="quarter" idx="11"/>
          </p:nvPr>
        </p:nvSpPr>
        <p:spPr/>
        <p:txBody>
          <a:bodyPr/>
          <a:lstStyle>
            <a:lvl1pPr>
              <a:defRPr/>
            </a:lvl1pPr>
          </a:lstStyle>
          <a:p>
            <a:endParaRPr lang="en-US"/>
          </a:p>
        </p:txBody>
      </p:sp>
      <p:sp>
        <p:nvSpPr>
          <p:cNvPr id="6" name="Slide Number Placeholder 22"/>
          <p:cNvSpPr>
            <a:spLocks noGrp="1"/>
          </p:cNvSpPr>
          <p:nvPr>
            <p:ph type="sldNum" sz="quarter" idx="12"/>
          </p:nvPr>
        </p:nvSpPr>
        <p:spPr/>
        <p:txBody>
          <a:bodyPr/>
          <a:lstStyle>
            <a:lvl1pPr>
              <a:defRPr/>
            </a:lvl1pPr>
          </a:lstStyle>
          <a:p>
            <a:fld id="{CD58AF3F-20DD-4FA5-AAF5-06AFC7C023C1}" type="slidenum">
              <a:rPr lang="en-US" smtClean="0"/>
              <a:t>‹#›</a:t>
            </a:fld>
            <a:endParaRPr lang="en-US"/>
          </a:p>
        </p:txBody>
      </p:sp>
    </p:spTree>
    <p:extLst>
      <p:ext uri="{BB962C8B-B14F-4D97-AF65-F5344CB8AC3E}">
        <p14:creationId xmlns:p14="http://schemas.microsoft.com/office/powerpoint/2010/main" val="39595374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914400" y="274640"/>
            <a:ext cx="55626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p:cNvSpPr>
            <a:spLocks noGrp="1"/>
          </p:cNvSpPr>
          <p:nvPr>
            <p:ph type="dt" sz="half" idx="10"/>
          </p:nvPr>
        </p:nvSpPr>
        <p:spPr/>
        <p:txBody>
          <a:bodyPr/>
          <a:lstStyle>
            <a:lvl1pPr>
              <a:defRPr/>
            </a:lvl1pPr>
          </a:lstStyle>
          <a:p>
            <a:fld id="{36BD29DA-F084-4C85-A93B-6398D1401EB6}" type="datetimeFigureOut">
              <a:rPr lang="en-US" smtClean="0"/>
              <a:t>6/19/2022</a:t>
            </a:fld>
            <a:endParaRPr lang="en-US"/>
          </a:p>
        </p:txBody>
      </p:sp>
      <p:sp>
        <p:nvSpPr>
          <p:cNvPr id="5" name="Footer Placeholder 2"/>
          <p:cNvSpPr>
            <a:spLocks noGrp="1"/>
          </p:cNvSpPr>
          <p:nvPr>
            <p:ph type="ftr" sz="quarter" idx="11"/>
          </p:nvPr>
        </p:nvSpPr>
        <p:spPr/>
        <p:txBody>
          <a:bodyPr/>
          <a:lstStyle>
            <a:lvl1pPr>
              <a:defRPr/>
            </a:lvl1pPr>
          </a:lstStyle>
          <a:p>
            <a:endParaRPr lang="en-US"/>
          </a:p>
        </p:txBody>
      </p:sp>
      <p:sp>
        <p:nvSpPr>
          <p:cNvPr id="6" name="Slide Number Placeholder 22"/>
          <p:cNvSpPr>
            <a:spLocks noGrp="1"/>
          </p:cNvSpPr>
          <p:nvPr>
            <p:ph type="sldNum" sz="quarter" idx="12"/>
          </p:nvPr>
        </p:nvSpPr>
        <p:spPr/>
        <p:txBody>
          <a:bodyPr/>
          <a:lstStyle>
            <a:lvl1pPr>
              <a:defRPr/>
            </a:lvl1pPr>
          </a:lstStyle>
          <a:p>
            <a:fld id="{CD58AF3F-20DD-4FA5-AAF5-06AFC7C023C1}" type="slidenum">
              <a:rPr lang="en-US" smtClean="0"/>
              <a:t>‹#›</a:t>
            </a:fld>
            <a:endParaRPr lang="en-US"/>
          </a:p>
        </p:txBody>
      </p:sp>
    </p:spTree>
    <p:extLst>
      <p:ext uri="{BB962C8B-B14F-4D97-AF65-F5344CB8AC3E}">
        <p14:creationId xmlns:p14="http://schemas.microsoft.com/office/powerpoint/2010/main" val="40603983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8" name="Content Placeholder 7"/>
          <p:cNvSpPr>
            <a:spLocks noGrp="1"/>
          </p:cNvSpPr>
          <p:nvPr>
            <p:ph sz="quarter" idx="1"/>
          </p:nvPr>
        </p:nvSpPr>
        <p:spPr>
          <a:xfrm>
            <a:off x="914400" y="1447800"/>
            <a:ext cx="777240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p:cNvSpPr>
            <a:spLocks noGrp="1"/>
          </p:cNvSpPr>
          <p:nvPr>
            <p:ph type="dt" sz="half" idx="10"/>
          </p:nvPr>
        </p:nvSpPr>
        <p:spPr/>
        <p:txBody>
          <a:bodyPr/>
          <a:lstStyle>
            <a:lvl1pPr>
              <a:defRPr/>
            </a:lvl1pPr>
          </a:lstStyle>
          <a:p>
            <a:fld id="{36BD29DA-F084-4C85-A93B-6398D1401EB6}" type="datetimeFigureOut">
              <a:rPr lang="en-US" smtClean="0"/>
              <a:t>6/19/2022</a:t>
            </a:fld>
            <a:endParaRPr lang="en-US"/>
          </a:p>
        </p:txBody>
      </p:sp>
      <p:sp>
        <p:nvSpPr>
          <p:cNvPr id="5" name="Footer Placeholder 2"/>
          <p:cNvSpPr>
            <a:spLocks noGrp="1"/>
          </p:cNvSpPr>
          <p:nvPr>
            <p:ph type="ftr" sz="quarter" idx="11"/>
          </p:nvPr>
        </p:nvSpPr>
        <p:spPr/>
        <p:txBody>
          <a:bodyPr/>
          <a:lstStyle>
            <a:lvl1pPr>
              <a:defRPr/>
            </a:lvl1pPr>
          </a:lstStyle>
          <a:p>
            <a:endParaRPr lang="en-US"/>
          </a:p>
        </p:txBody>
      </p:sp>
      <p:sp>
        <p:nvSpPr>
          <p:cNvPr id="6" name="Slide Number Placeholder 22"/>
          <p:cNvSpPr>
            <a:spLocks noGrp="1"/>
          </p:cNvSpPr>
          <p:nvPr>
            <p:ph type="sldNum" sz="quarter" idx="12"/>
          </p:nvPr>
        </p:nvSpPr>
        <p:spPr/>
        <p:txBody>
          <a:bodyPr/>
          <a:lstStyle>
            <a:lvl1pPr>
              <a:defRPr/>
            </a:lvl1pPr>
          </a:lstStyle>
          <a:p>
            <a:fld id="{CD58AF3F-20DD-4FA5-AAF5-06AFC7C023C1}" type="slidenum">
              <a:rPr lang="en-US" smtClean="0"/>
              <a:t>‹#›</a:t>
            </a:fld>
            <a:endParaRPr lang="en-US"/>
          </a:p>
        </p:txBody>
      </p:sp>
    </p:spTree>
    <p:extLst>
      <p:ext uri="{BB962C8B-B14F-4D97-AF65-F5344CB8AC3E}">
        <p14:creationId xmlns:p14="http://schemas.microsoft.com/office/powerpoint/2010/main" val="28645902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4" name="Rectangle 3"/>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useBgFill="1">
        <p:nvSpPr>
          <p:cNvPr id="5" name="Rounded Rectangle 4"/>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hangingPunct="1">
              <a:defRPr/>
            </a:pPr>
            <a:endParaRPr lang="en-US"/>
          </a:p>
        </p:txBody>
      </p:sp>
      <p:sp>
        <p:nvSpPr>
          <p:cNvPr id="6" name="Rectangle 5"/>
          <p:cNvSpPr/>
          <p:nvPr/>
        </p:nvSpPr>
        <p:spPr>
          <a:xfrm flipV="1">
            <a:off x="69850" y="2376488"/>
            <a:ext cx="9013825" cy="920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7" name="Rectangle 6"/>
          <p:cNvSpPr/>
          <p:nvPr/>
        </p:nvSpPr>
        <p:spPr>
          <a:xfrm>
            <a:off x="69850" y="2341563"/>
            <a:ext cx="9013825" cy="46037"/>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8" name="Rectangle 7"/>
          <p:cNvSpPr/>
          <p:nvPr/>
        </p:nvSpPr>
        <p:spPr>
          <a:xfrm>
            <a:off x="68263" y="2468563"/>
            <a:ext cx="9015412" cy="4603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2" name="Title 1"/>
          <p:cNvSpPr>
            <a:spLocks noGrp="1"/>
          </p:cNvSpPr>
          <p:nvPr>
            <p:ph type="title"/>
          </p:nvPr>
        </p:nvSpPr>
        <p:spPr>
          <a:xfrm>
            <a:off x="722313" y="952500"/>
            <a:ext cx="7772400" cy="1362075"/>
          </a:xfrm>
        </p:spPr>
        <p:txBody>
          <a:bodyPr/>
          <a:lstStyle>
            <a:lvl1pPr algn="l">
              <a:buNone/>
              <a:defRPr sz="4000" b="0" cap="none"/>
            </a:lvl1pPr>
          </a:lstStyle>
          <a:p>
            <a:r>
              <a:rPr lang="en-US"/>
              <a:t>Click to edit Master title style</a:t>
            </a:r>
          </a:p>
        </p:txBody>
      </p:sp>
      <p:sp>
        <p:nvSpPr>
          <p:cNvPr id="3" name="Text Placeholder 2"/>
          <p:cNvSpPr>
            <a:spLocks noGrp="1"/>
          </p:cNvSpPr>
          <p:nvPr>
            <p:ph type="body" idx="1"/>
          </p:nvPr>
        </p:nvSpPr>
        <p:spPr>
          <a:xfrm>
            <a:off x="722313" y="2547938"/>
            <a:ext cx="7772400" cy="1338262"/>
          </a:xfrm>
        </p:spPr>
        <p:txBody>
          <a:bodyPr/>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a:t>Click to edit Master text styles</a:t>
            </a:r>
          </a:p>
        </p:txBody>
      </p:sp>
      <p:sp>
        <p:nvSpPr>
          <p:cNvPr id="9" name="Date Placeholder 3"/>
          <p:cNvSpPr>
            <a:spLocks noGrp="1"/>
          </p:cNvSpPr>
          <p:nvPr>
            <p:ph type="dt" sz="half" idx="10"/>
          </p:nvPr>
        </p:nvSpPr>
        <p:spPr/>
        <p:txBody>
          <a:bodyPr/>
          <a:lstStyle>
            <a:lvl1pPr>
              <a:defRPr/>
            </a:lvl1pPr>
          </a:lstStyle>
          <a:p>
            <a:fld id="{36BD29DA-F084-4C85-A93B-6398D1401EB6}" type="datetimeFigureOut">
              <a:rPr lang="en-US" smtClean="0"/>
              <a:t>6/19/2022</a:t>
            </a:fld>
            <a:endParaRPr lang="en-US"/>
          </a:p>
        </p:txBody>
      </p:sp>
      <p:sp>
        <p:nvSpPr>
          <p:cNvPr id="10" name="Footer Placeholder 4"/>
          <p:cNvSpPr>
            <a:spLocks noGrp="1"/>
          </p:cNvSpPr>
          <p:nvPr>
            <p:ph type="ftr" sz="quarter" idx="11"/>
          </p:nvPr>
        </p:nvSpPr>
        <p:spPr>
          <a:xfrm>
            <a:off x="800100" y="6172200"/>
            <a:ext cx="4000500" cy="457200"/>
          </a:xfrm>
        </p:spPr>
        <p:txBody>
          <a:bodyPr/>
          <a:lstStyle>
            <a:lvl1pPr>
              <a:defRPr/>
            </a:lvl1pPr>
          </a:lstStyle>
          <a:p>
            <a:endParaRPr lang="en-US"/>
          </a:p>
        </p:txBody>
      </p:sp>
      <p:sp>
        <p:nvSpPr>
          <p:cNvPr id="11" name="Slide Number Placeholder 5"/>
          <p:cNvSpPr>
            <a:spLocks noGrp="1"/>
          </p:cNvSpPr>
          <p:nvPr>
            <p:ph type="sldNum" sz="quarter" idx="12"/>
          </p:nvPr>
        </p:nvSpPr>
        <p:spPr>
          <a:xfrm>
            <a:off x="146050" y="6208713"/>
            <a:ext cx="457200" cy="457200"/>
          </a:xfrm>
        </p:spPr>
        <p:txBody>
          <a:bodyPr/>
          <a:lstStyle>
            <a:lvl1pPr>
              <a:defRPr/>
            </a:lvl1pPr>
          </a:lstStyle>
          <a:p>
            <a:fld id="{CD58AF3F-20DD-4FA5-AAF5-06AFC7C023C1}" type="slidenum">
              <a:rPr lang="en-US" smtClean="0"/>
              <a:t>‹#›</a:t>
            </a:fld>
            <a:endParaRPr lang="en-US"/>
          </a:p>
        </p:txBody>
      </p:sp>
    </p:spTree>
    <p:extLst>
      <p:ext uri="{BB962C8B-B14F-4D97-AF65-F5344CB8AC3E}">
        <p14:creationId xmlns:p14="http://schemas.microsoft.com/office/powerpoint/2010/main" val="2460308155"/>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9" name="Content Placeholder 8"/>
          <p:cNvSpPr>
            <a:spLocks noGrp="1"/>
          </p:cNvSpPr>
          <p:nvPr>
            <p:ph sz="quarter" idx="1"/>
          </p:nvPr>
        </p:nvSpPr>
        <p:spPr>
          <a:xfrm>
            <a:off x="914400" y="1447800"/>
            <a:ext cx="374904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Content Placeholder 10"/>
          <p:cNvSpPr>
            <a:spLocks noGrp="1"/>
          </p:cNvSpPr>
          <p:nvPr>
            <p:ph sz="quarter" idx="2"/>
          </p:nvPr>
        </p:nvSpPr>
        <p:spPr>
          <a:xfrm>
            <a:off x="4933950" y="1447800"/>
            <a:ext cx="374904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13"/>
          <p:cNvSpPr>
            <a:spLocks noGrp="1"/>
          </p:cNvSpPr>
          <p:nvPr>
            <p:ph type="dt" sz="half" idx="10"/>
          </p:nvPr>
        </p:nvSpPr>
        <p:spPr/>
        <p:txBody>
          <a:bodyPr/>
          <a:lstStyle>
            <a:lvl1pPr>
              <a:defRPr/>
            </a:lvl1pPr>
          </a:lstStyle>
          <a:p>
            <a:fld id="{36BD29DA-F084-4C85-A93B-6398D1401EB6}" type="datetimeFigureOut">
              <a:rPr lang="en-US" smtClean="0"/>
              <a:t>6/19/2022</a:t>
            </a:fld>
            <a:endParaRPr lang="en-US"/>
          </a:p>
        </p:txBody>
      </p:sp>
      <p:sp>
        <p:nvSpPr>
          <p:cNvPr id="6" name="Footer Placeholder 2"/>
          <p:cNvSpPr>
            <a:spLocks noGrp="1"/>
          </p:cNvSpPr>
          <p:nvPr>
            <p:ph type="ftr" sz="quarter" idx="11"/>
          </p:nvPr>
        </p:nvSpPr>
        <p:spPr/>
        <p:txBody>
          <a:bodyPr/>
          <a:lstStyle>
            <a:lvl1pPr>
              <a:defRPr/>
            </a:lvl1pPr>
          </a:lstStyle>
          <a:p>
            <a:endParaRPr lang="en-US"/>
          </a:p>
        </p:txBody>
      </p:sp>
      <p:sp>
        <p:nvSpPr>
          <p:cNvPr id="7" name="Slide Number Placeholder 22"/>
          <p:cNvSpPr>
            <a:spLocks noGrp="1"/>
          </p:cNvSpPr>
          <p:nvPr>
            <p:ph type="sldNum" sz="quarter" idx="12"/>
          </p:nvPr>
        </p:nvSpPr>
        <p:spPr/>
        <p:txBody>
          <a:bodyPr/>
          <a:lstStyle>
            <a:lvl1pPr>
              <a:defRPr/>
            </a:lvl1pPr>
          </a:lstStyle>
          <a:p>
            <a:fld id="{CD58AF3F-20DD-4FA5-AAF5-06AFC7C023C1}" type="slidenum">
              <a:rPr lang="en-US" smtClean="0"/>
              <a:t>‹#›</a:t>
            </a:fld>
            <a:endParaRPr lang="en-US"/>
          </a:p>
        </p:txBody>
      </p:sp>
    </p:spTree>
    <p:extLst>
      <p:ext uri="{BB962C8B-B14F-4D97-AF65-F5344CB8AC3E}">
        <p14:creationId xmlns:p14="http://schemas.microsoft.com/office/powerpoint/2010/main" val="10152983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anchor="b">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anchor="b">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11" name="Content Placeholder 10"/>
          <p:cNvSpPr>
            <a:spLocks noGrp="1"/>
          </p:cNvSpPr>
          <p:nvPr>
            <p:ph sz="half" idx="2"/>
          </p:nvPr>
        </p:nvSpPr>
        <p:spPr>
          <a:xfrm>
            <a:off x="914400" y="2247900"/>
            <a:ext cx="3733800" cy="3886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Content Placeholder 12"/>
          <p:cNvSpPr>
            <a:spLocks noGrp="1"/>
          </p:cNvSpPr>
          <p:nvPr>
            <p:ph sz="half" idx="4"/>
          </p:nvPr>
        </p:nvSpPr>
        <p:spPr>
          <a:xfrm>
            <a:off x="4953000" y="2247900"/>
            <a:ext cx="3733800" cy="3886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13"/>
          <p:cNvSpPr>
            <a:spLocks noGrp="1"/>
          </p:cNvSpPr>
          <p:nvPr>
            <p:ph type="dt" sz="half" idx="10"/>
          </p:nvPr>
        </p:nvSpPr>
        <p:spPr/>
        <p:txBody>
          <a:bodyPr/>
          <a:lstStyle>
            <a:lvl1pPr>
              <a:defRPr/>
            </a:lvl1pPr>
          </a:lstStyle>
          <a:p>
            <a:fld id="{36BD29DA-F084-4C85-A93B-6398D1401EB6}" type="datetimeFigureOut">
              <a:rPr lang="en-US" smtClean="0"/>
              <a:t>6/19/2022</a:t>
            </a:fld>
            <a:endParaRPr lang="en-US"/>
          </a:p>
        </p:txBody>
      </p:sp>
      <p:sp>
        <p:nvSpPr>
          <p:cNvPr id="8" name="Footer Placeholder 2"/>
          <p:cNvSpPr>
            <a:spLocks noGrp="1"/>
          </p:cNvSpPr>
          <p:nvPr>
            <p:ph type="ftr" sz="quarter" idx="11"/>
          </p:nvPr>
        </p:nvSpPr>
        <p:spPr/>
        <p:txBody>
          <a:bodyPr/>
          <a:lstStyle>
            <a:lvl1pPr>
              <a:defRPr/>
            </a:lvl1pPr>
          </a:lstStyle>
          <a:p>
            <a:endParaRPr lang="en-US"/>
          </a:p>
        </p:txBody>
      </p:sp>
      <p:sp>
        <p:nvSpPr>
          <p:cNvPr id="9" name="Slide Number Placeholder 22"/>
          <p:cNvSpPr>
            <a:spLocks noGrp="1"/>
          </p:cNvSpPr>
          <p:nvPr>
            <p:ph type="sldNum" sz="quarter" idx="12"/>
          </p:nvPr>
        </p:nvSpPr>
        <p:spPr/>
        <p:txBody>
          <a:bodyPr/>
          <a:lstStyle>
            <a:lvl1pPr>
              <a:defRPr/>
            </a:lvl1pPr>
          </a:lstStyle>
          <a:p>
            <a:fld id="{CD58AF3F-20DD-4FA5-AAF5-06AFC7C023C1}" type="slidenum">
              <a:rPr lang="en-US" smtClean="0"/>
              <a:t>‹#›</a:t>
            </a:fld>
            <a:endParaRPr lang="en-US"/>
          </a:p>
        </p:txBody>
      </p:sp>
    </p:spTree>
    <p:extLst>
      <p:ext uri="{BB962C8B-B14F-4D97-AF65-F5344CB8AC3E}">
        <p14:creationId xmlns:p14="http://schemas.microsoft.com/office/powerpoint/2010/main" val="8547777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13"/>
          <p:cNvSpPr>
            <a:spLocks noGrp="1"/>
          </p:cNvSpPr>
          <p:nvPr>
            <p:ph type="dt" sz="half" idx="10"/>
          </p:nvPr>
        </p:nvSpPr>
        <p:spPr/>
        <p:txBody>
          <a:bodyPr/>
          <a:lstStyle>
            <a:lvl1pPr>
              <a:defRPr/>
            </a:lvl1pPr>
          </a:lstStyle>
          <a:p>
            <a:fld id="{36BD29DA-F084-4C85-A93B-6398D1401EB6}" type="datetimeFigureOut">
              <a:rPr lang="en-US" smtClean="0"/>
              <a:t>6/19/2022</a:t>
            </a:fld>
            <a:endParaRPr lang="en-US"/>
          </a:p>
        </p:txBody>
      </p:sp>
      <p:sp>
        <p:nvSpPr>
          <p:cNvPr id="4" name="Footer Placeholder 2"/>
          <p:cNvSpPr>
            <a:spLocks noGrp="1"/>
          </p:cNvSpPr>
          <p:nvPr>
            <p:ph type="ftr" sz="quarter" idx="11"/>
          </p:nvPr>
        </p:nvSpPr>
        <p:spPr/>
        <p:txBody>
          <a:bodyPr/>
          <a:lstStyle>
            <a:lvl1pPr>
              <a:defRPr/>
            </a:lvl1pPr>
          </a:lstStyle>
          <a:p>
            <a:endParaRPr lang="en-US"/>
          </a:p>
        </p:txBody>
      </p:sp>
      <p:sp>
        <p:nvSpPr>
          <p:cNvPr id="5" name="Slide Number Placeholder 22"/>
          <p:cNvSpPr>
            <a:spLocks noGrp="1"/>
          </p:cNvSpPr>
          <p:nvPr>
            <p:ph type="sldNum" sz="quarter" idx="12"/>
          </p:nvPr>
        </p:nvSpPr>
        <p:spPr/>
        <p:txBody>
          <a:bodyPr/>
          <a:lstStyle>
            <a:lvl1pPr>
              <a:defRPr/>
            </a:lvl1pPr>
          </a:lstStyle>
          <a:p>
            <a:fld id="{CD58AF3F-20DD-4FA5-AAF5-06AFC7C023C1}" type="slidenum">
              <a:rPr lang="en-US" smtClean="0"/>
              <a:t>‹#›</a:t>
            </a:fld>
            <a:endParaRPr lang="en-US"/>
          </a:p>
        </p:txBody>
      </p:sp>
    </p:spTree>
    <p:extLst>
      <p:ext uri="{BB962C8B-B14F-4D97-AF65-F5344CB8AC3E}">
        <p14:creationId xmlns:p14="http://schemas.microsoft.com/office/powerpoint/2010/main" val="30251378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3"/>
          <p:cNvSpPr>
            <a:spLocks noGrp="1"/>
          </p:cNvSpPr>
          <p:nvPr>
            <p:ph type="dt" sz="half" idx="10"/>
          </p:nvPr>
        </p:nvSpPr>
        <p:spPr/>
        <p:txBody>
          <a:bodyPr/>
          <a:lstStyle>
            <a:lvl1pPr>
              <a:defRPr/>
            </a:lvl1pPr>
          </a:lstStyle>
          <a:p>
            <a:fld id="{36BD29DA-F084-4C85-A93B-6398D1401EB6}" type="datetimeFigureOut">
              <a:rPr lang="en-US" smtClean="0"/>
              <a:t>6/19/2022</a:t>
            </a:fld>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22"/>
          <p:cNvSpPr>
            <a:spLocks noGrp="1"/>
          </p:cNvSpPr>
          <p:nvPr>
            <p:ph type="sldNum" sz="quarter" idx="12"/>
          </p:nvPr>
        </p:nvSpPr>
        <p:spPr/>
        <p:txBody>
          <a:bodyPr/>
          <a:lstStyle>
            <a:lvl1pPr>
              <a:defRPr/>
            </a:lvl1pPr>
          </a:lstStyle>
          <a:p>
            <a:fld id="{CD58AF3F-20DD-4FA5-AAF5-06AFC7C023C1}" type="slidenum">
              <a:rPr lang="en-US" smtClean="0"/>
              <a:t>‹#›</a:t>
            </a:fld>
            <a:endParaRPr lang="en-US"/>
          </a:p>
        </p:txBody>
      </p:sp>
    </p:spTree>
    <p:extLst>
      <p:ext uri="{BB962C8B-B14F-4D97-AF65-F5344CB8AC3E}">
        <p14:creationId xmlns:p14="http://schemas.microsoft.com/office/powerpoint/2010/main" val="39420554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5" name="Rectangle 4"/>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useBgFill="1">
        <p:nvSpPr>
          <p:cNvPr id="6" name="Rounded Rectangle 5"/>
          <p:cNvSpPr/>
          <p:nvPr/>
        </p:nvSpPr>
        <p:spPr>
          <a:xfrm>
            <a:off x="63500" y="69850"/>
            <a:ext cx="9013825" cy="6692900"/>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hangingPunct="1">
              <a:defRPr/>
            </a:pPr>
            <a:endParaRPr lang="en-US"/>
          </a:p>
        </p:txBody>
      </p:sp>
      <p:sp>
        <p:nvSpPr>
          <p:cNvPr id="2" name="Title 1"/>
          <p:cNvSpPr>
            <a:spLocks noGrp="1"/>
          </p:cNvSpPr>
          <p:nvPr>
            <p:ph type="title"/>
          </p:nvPr>
        </p:nvSpPr>
        <p:spPr>
          <a:xfrm>
            <a:off x="914400" y="273050"/>
            <a:ext cx="7772400" cy="1143000"/>
          </a:xfrm>
        </p:spPr>
        <p:txBody>
          <a:bodyPr/>
          <a:lstStyle>
            <a:lvl1pPr algn="l">
              <a:buNone/>
              <a:defRPr sz="4000" b="0"/>
            </a:lvl1pPr>
          </a:lstStyle>
          <a:p>
            <a:r>
              <a:rPr lang="en-US"/>
              <a:t>Click to edit Master title style</a:t>
            </a:r>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a:r>
              <a:rPr lang="en-US"/>
              <a:t>Click to edit Master text styles</a:t>
            </a:r>
          </a:p>
        </p:txBody>
      </p:sp>
      <p:sp>
        <p:nvSpPr>
          <p:cNvPr id="11" name="Content Placeholder 10"/>
          <p:cNvSpPr>
            <a:spLocks noGrp="1"/>
          </p:cNvSpPr>
          <p:nvPr>
            <p:ph sz="quarter" idx="1"/>
          </p:nvPr>
        </p:nvSpPr>
        <p:spPr>
          <a:xfrm>
            <a:off x="2971800" y="1600200"/>
            <a:ext cx="5715000" cy="4495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4"/>
          <p:cNvSpPr>
            <a:spLocks noGrp="1"/>
          </p:cNvSpPr>
          <p:nvPr>
            <p:ph type="dt" sz="half" idx="10"/>
          </p:nvPr>
        </p:nvSpPr>
        <p:spPr/>
        <p:txBody>
          <a:bodyPr/>
          <a:lstStyle>
            <a:lvl1pPr>
              <a:defRPr/>
            </a:lvl1pPr>
          </a:lstStyle>
          <a:p>
            <a:fld id="{36BD29DA-F084-4C85-A93B-6398D1401EB6}" type="datetimeFigureOut">
              <a:rPr lang="en-US" smtClean="0"/>
              <a:t>6/19/2022</a:t>
            </a:fld>
            <a:endParaRPr lang="en-US"/>
          </a:p>
        </p:txBody>
      </p:sp>
      <p:sp>
        <p:nvSpPr>
          <p:cNvPr id="8" name="Footer Placeholder 5"/>
          <p:cNvSpPr>
            <a:spLocks noGrp="1"/>
          </p:cNvSpPr>
          <p:nvPr>
            <p:ph type="ftr" sz="quarter" idx="11"/>
          </p:nvPr>
        </p:nvSpPr>
        <p:spPr/>
        <p:txBody>
          <a:bodyPr/>
          <a:lstStyle>
            <a:lvl1pPr>
              <a:defRPr/>
            </a:lvl1pPr>
          </a:lstStyle>
          <a:p>
            <a:endParaRPr lang="en-US"/>
          </a:p>
        </p:txBody>
      </p:sp>
      <p:sp>
        <p:nvSpPr>
          <p:cNvPr id="9" name="Slide Number Placeholder 6"/>
          <p:cNvSpPr>
            <a:spLocks noGrp="1"/>
          </p:cNvSpPr>
          <p:nvPr>
            <p:ph type="sldNum" sz="quarter" idx="12"/>
          </p:nvPr>
        </p:nvSpPr>
        <p:spPr/>
        <p:txBody>
          <a:bodyPr/>
          <a:lstStyle>
            <a:lvl1pPr>
              <a:defRPr/>
            </a:lvl1pPr>
          </a:lstStyle>
          <a:p>
            <a:fld id="{CD58AF3F-20DD-4FA5-AAF5-06AFC7C023C1}" type="slidenum">
              <a:rPr lang="en-US" smtClean="0"/>
              <a:t>‹#›</a:t>
            </a:fld>
            <a:endParaRPr lang="en-US"/>
          </a:p>
        </p:txBody>
      </p:sp>
    </p:spTree>
    <p:extLst>
      <p:ext uri="{BB962C8B-B14F-4D97-AF65-F5344CB8AC3E}">
        <p14:creationId xmlns:p14="http://schemas.microsoft.com/office/powerpoint/2010/main" val="1178002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5" name="Rectangle 4"/>
          <p:cNvSpPr/>
          <p:nvPr/>
        </p:nvSpPr>
        <p:spPr>
          <a:xfrm flipV="1">
            <a:off x="68263" y="4683125"/>
            <a:ext cx="9007475" cy="920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6" name="Rectangle 5"/>
          <p:cNvSpPr/>
          <p:nvPr/>
        </p:nvSpPr>
        <p:spPr>
          <a:xfrm>
            <a:off x="68263" y="4649788"/>
            <a:ext cx="9007475" cy="46037"/>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7" name="Rectangle 6"/>
          <p:cNvSpPr/>
          <p:nvPr/>
        </p:nvSpPr>
        <p:spPr>
          <a:xfrm>
            <a:off x="68263" y="4773613"/>
            <a:ext cx="9007475" cy="47625"/>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lang="en-US"/>
              <a:t>Click to edit Master title style</a:t>
            </a:r>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a:r>
              <a:rPr lang="en-US"/>
              <a:t>Click to edit Master text styles</a:t>
            </a:r>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normAutofit/>
          </a:bodyPr>
          <a:lstStyle>
            <a:lvl1pPr marL="0" indent="0">
              <a:buNone/>
              <a:defRPr sz="3200"/>
            </a:lvl1pPr>
          </a:lstStyle>
          <a:p>
            <a:pPr lvl="0"/>
            <a:r>
              <a:rPr lang="en-US" noProof="0"/>
              <a:t>Click icon to add picture</a:t>
            </a:r>
            <a:endParaRPr lang="en-US" noProof="0" dirty="0"/>
          </a:p>
        </p:txBody>
      </p:sp>
      <p:sp>
        <p:nvSpPr>
          <p:cNvPr id="8" name="Date Placeholder 4"/>
          <p:cNvSpPr>
            <a:spLocks noGrp="1"/>
          </p:cNvSpPr>
          <p:nvPr>
            <p:ph type="dt" sz="half" idx="10"/>
          </p:nvPr>
        </p:nvSpPr>
        <p:spPr/>
        <p:txBody>
          <a:bodyPr/>
          <a:lstStyle>
            <a:lvl1pPr>
              <a:defRPr/>
            </a:lvl1pPr>
          </a:lstStyle>
          <a:p>
            <a:fld id="{36BD29DA-F084-4C85-A93B-6398D1401EB6}" type="datetimeFigureOut">
              <a:rPr lang="en-US" smtClean="0"/>
              <a:t>6/19/2022</a:t>
            </a:fld>
            <a:endParaRPr lang="en-US"/>
          </a:p>
        </p:txBody>
      </p:sp>
      <p:sp>
        <p:nvSpPr>
          <p:cNvPr id="9" name="Footer Placeholder 5"/>
          <p:cNvSpPr>
            <a:spLocks noGrp="1"/>
          </p:cNvSpPr>
          <p:nvPr>
            <p:ph type="ftr" sz="quarter" idx="11"/>
          </p:nvPr>
        </p:nvSpPr>
        <p:spPr>
          <a:xfrm>
            <a:off x="914400" y="6172200"/>
            <a:ext cx="3886200" cy="457200"/>
          </a:xfrm>
        </p:spPr>
        <p:txBody>
          <a:bodyPr/>
          <a:lstStyle>
            <a:lvl1pPr>
              <a:defRPr/>
            </a:lvl1pPr>
          </a:lstStyle>
          <a:p>
            <a:endParaRPr lang="en-US"/>
          </a:p>
        </p:txBody>
      </p:sp>
      <p:sp>
        <p:nvSpPr>
          <p:cNvPr id="10" name="Slide Number Placeholder 6"/>
          <p:cNvSpPr>
            <a:spLocks noGrp="1"/>
          </p:cNvSpPr>
          <p:nvPr>
            <p:ph type="sldNum" sz="quarter" idx="12"/>
          </p:nvPr>
        </p:nvSpPr>
        <p:spPr>
          <a:xfrm>
            <a:off x="146050" y="6208713"/>
            <a:ext cx="457200" cy="457200"/>
          </a:xfrm>
        </p:spPr>
        <p:txBody>
          <a:bodyPr/>
          <a:lstStyle>
            <a:lvl1pPr>
              <a:defRPr/>
            </a:lvl1pPr>
          </a:lstStyle>
          <a:p>
            <a:fld id="{CD58AF3F-20DD-4FA5-AAF5-06AFC7C023C1}" type="slidenum">
              <a:rPr lang="en-US" smtClean="0"/>
              <a:t>‹#›</a:t>
            </a:fld>
            <a:endParaRPr lang="en-US"/>
          </a:p>
        </p:txBody>
      </p:sp>
    </p:spTree>
    <p:extLst>
      <p:ext uri="{BB962C8B-B14F-4D97-AF65-F5344CB8AC3E}">
        <p14:creationId xmlns:p14="http://schemas.microsoft.com/office/powerpoint/2010/main" val="22633035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useBgFill="1">
        <p:nvSpPr>
          <p:cNvPr id="8" name="Rounded Rectangle 7"/>
          <p:cNvSpPr/>
          <p:nvPr/>
        </p:nvSpPr>
        <p:spPr>
          <a:xfrm>
            <a:off x="63500" y="69850"/>
            <a:ext cx="9013825" cy="6692900"/>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hangingPunct="1">
              <a:defRPr/>
            </a:pPr>
            <a:endParaRPr lang="en-US"/>
          </a:p>
        </p:txBody>
      </p:sp>
      <p:sp>
        <p:nvSpPr>
          <p:cNvPr id="1028" name="Title Placeholder 21"/>
          <p:cNvSpPr>
            <a:spLocks noGrp="1"/>
          </p:cNvSpPr>
          <p:nvPr>
            <p:ph type="title"/>
          </p:nvPr>
        </p:nvSpPr>
        <p:spPr bwMode="auto">
          <a:xfrm>
            <a:off x="914400" y="274638"/>
            <a:ext cx="7772400" cy="1143000"/>
          </a:xfrm>
          <a:prstGeom prst="rect">
            <a:avLst/>
          </a:prstGeom>
          <a:noFill/>
          <a:ln w="9525">
            <a:noFill/>
            <a:miter lim="800000"/>
            <a:headEnd/>
            <a:tailEnd/>
          </a:ln>
        </p:spPr>
        <p:txBody>
          <a:bodyPr vert="horz" wrap="square" lIns="91440" tIns="45720" rIns="91440" bIns="91440" numCol="1" anchor="b" anchorCtr="0" compatLnSpc="1">
            <a:prstTxWarp prst="textNoShape">
              <a:avLst/>
            </a:prstTxWarp>
          </a:bodyPr>
          <a:lstStyle/>
          <a:p>
            <a:pPr lvl="0"/>
            <a:r>
              <a:rPr lang="en-US" altLang="en-US"/>
              <a:t>Click to edit Master title style</a:t>
            </a:r>
          </a:p>
        </p:txBody>
      </p:sp>
      <p:sp>
        <p:nvSpPr>
          <p:cNvPr id="1029" name="Text Placeholder 12"/>
          <p:cNvSpPr>
            <a:spLocks noGrp="1"/>
          </p:cNvSpPr>
          <p:nvPr>
            <p:ph type="body" idx="1"/>
          </p:nvPr>
        </p:nvSpPr>
        <p:spPr bwMode="auto">
          <a:xfrm>
            <a:off x="914400" y="1447800"/>
            <a:ext cx="7772400" cy="4572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36BD29DA-F084-4C85-A93B-6398D1401EB6}" type="datetimeFigureOut">
              <a:rPr lang="en-US" smtClean="0"/>
              <a:t>6/19/2022</a:t>
            </a:fld>
            <a:endParaRPr lang="en-US"/>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146050"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CD58AF3F-20DD-4FA5-AAF5-06AFC7C023C1}" type="slidenum">
              <a:rPr lang="en-US" smtClean="0"/>
              <a:t>‹#›</a:t>
            </a:fld>
            <a:endParaRPr lang="en-US"/>
          </a:p>
        </p:txBody>
      </p:sp>
    </p:spTree>
    <p:extLst>
      <p:ext uri="{BB962C8B-B14F-4D97-AF65-F5344CB8AC3E}">
        <p14:creationId xmlns:p14="http://schemas.microsoft.com/office/powerpoint/2010/main" val="3740397916"/>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fontAlgn="base" hangingPunct="1">
        <a:spcBef>
          <a:spcPct val="0"/>
        </a:spcBef>
        <a:spcAft>
          <a:spcPct val="0"/>
        </a:spcAft>
        <a:defRPr sz="4000" kern="1200">
          <a:solidFill>
            <a:schemeClr val="tx2"/>
          </a:solidFill>
          <a:latin typeface="+mj-lt"/>
          <a:ea typeface="+mj-ea"/>
          <a:cs typeface="+mj-cs"/>
        </a:defRPr>
      </a:lvl1pPr>
      <a:lvl2pPr algn="l" rtl="0" eaLnBrk="1" fontAlgn="base" hangingPunct="1">
        <a:spcBef>
          <a:spcPct val="0"/>
        </a:spcBef>
        <a:spcAft>
          <a:spcPct val="0"/>
        </a:spcAft>
        <a:defRPr sz="4000">
          <a:solidFill>
            <a:schemeClr val="tx2"/>
          </a:solidFill>
          <a:latin typeface="Franklin Gothic Book" pitchFamily="34" charset="0"/>
        </a:defRPr>
      </a:lvl2pPr>
      <a:lvl3pPr algn="l" rtl="0" eaLnBrk="1" fontAlgn="base" hangingPunct="1">
        <a:spcBef>
          <a:spcPct val="0"/>
        </a:spcBef>
        <a:spcAft>
          <a:spcPct val="0"/>
        </a:spcAft>
        <a:defRPr sz="4000">
          <a:solidFill>
            <a:schemeClr val="tx2"/>
          </a:solidFill>
          <a:latin typeface="Franklin Gothic Book" pitchFamily="34" charset="0"/>
        </a:defRPr>
      </a:lvl3pPr>
      <a:lvl4pPr algn="l" rtl="0" eaLnBrk="1" fontAlgn="base" hangingPunct="1">
        <a:spcBef>
          <a:spcPct val="0"/>
        </a:spcBef>
        <a:spcAft>
          <a:spcPct val="0"/>
        </a:spcAft>
        <a:defRPr sz="4000">
          <a:solidFill>
            <a:schemeClr val="tx2"/>
          </a:solidFill>
          <a:latin typeface="Franklin Gothic Book" pitchFamily="34" charset="0"/>
        </a:defRPr>
      </a:lvl4pPr>
      <a:lvl5pPr algn="l" rtl="0" eaLnBrk="1" fontAlgn="base" hangingPunct="1">
        <a:spcBef>
          <a:spcPct val="0"/>
        </a:spcBef>
        <a:spcAft>
          <a:spcPct val="0"/>
        </a:spcAft>
        <a:defRPr sz="4000">
          <a:solidFill>
            <a:schemeClr val="tx2"/>
          </a:solidFill>
          <a:latin typeface="Franklin Gothic Book" pitchFamily="34" charset="0"/>
        </a:defRPr>
      </a:lvl5pPr>
      <a:lvl6pPr marL="457200" algn="l" rtl="0" eaLnBrk="1" fontAlgn="base" hangingPunct="1">
        <a:spcBef>
          <a:spcPct val="0"/>
        </a:spcBef>
        <a:spcAft>
          <a:spcPct val="0"/>
        </a:spcAft>
        <a:defRPr sz="4000">
          <a:solidFill>
            <a:schemeClr val="tx2"/>
          </a:solidFill>
          <a:latin typeface="Franklin Gothic Book" pitchFamily="34" charset="0"/>
        </a:defRPr>
      </a:lvl6pPr>
      <a:lvl7pPr marL="914400" algn="l" rtl="0" eaLnBrk="1" fontAlgn="base" hangingPunct="1">
        <a:spcBef>
          <a:spcPct val="0"/>
        </a:spcBef>
        <a:spcAft>
          <a:spcPct val="0"/>
        </a:spcAft>
        <a:defRPr sz="4000">
          <a:solidFill>
            <a:schemeClr val="tx2"/>
          </a:solidFill>
          <a:latin typeface="Franklin Gothic Book" pitchFamily="34" charset="0"/>
        </a:defRPr>
      </a:lvl7pPr>
      <a:lvl8pPr marL="1371600" algn="l" rtl="0" eaLnBrk="1" fontAlgn="base" hangingPunct="1">
        <a:spcBef>
          <a:spcPct val="0"/>
        </a:spcBef>
        <a:spcAft>
          <a:spcPct val="0"/>
        </a:spcAft>
        <a:defRPr sz="4000">
          <a:solidFill>
            <a:schemeClr val="tx2"/>
          </a:solidFill>
          <a:latin typeface="Franklin Gothic Book" pitchFamily="34" charset="0"/>
        </a:defRPr>
      </a:lvl8pPr>
      <a:lvl9pPr marL="1828800" algn="l" rtl="0" eaLnBrk="1" fontAlgn="base" hangingPunct="1">
        <a:spcBef>
          <a:spcPct val="0"/>
        </a:spcBef>
        <a:spcAft>
          <a:spcPct val="0"/>
        </a:spcAft>
        <a:defRPr sz="4000">
          <a:solidFill>
            <a:schemeClr val="tx2"/>
          </a:solidFill>
          <a:latin typeface="Franklin Gothic Book" pitchFamily="34" charset="0"/>
        </a:defRPr>
      </a:lvl9pPr>
    </p:titleStyle>
    <p:bodyStyle>
      <a:lvl1pPr marL="273050" indent="-273050" algn="l" rtl="0" eaLnBrk="1" fontAlgn="base" hangingPunct="1">
        <a:spcBef>
          <a:spcPts val="575"/>
        </a:spcBef>
        <a:spcAft>
          <a:spcPct val="0"/>
        </a:spcAft>
        <a:buClr>
          <a:schemeClr val="accent1"/>
        </a:buClr>
        <a:buSzPct val="85000"/>
        <a:buFont typeface="Wingdings 2" pitchFamily="18" charset="2"/>
        <a:buChar char=""/>
        <a:defRPr sz="2600" kern="1200">
          <a:solidFill>
            <a:schemeClr val="tx1"/>
          </a:solidFill>
          <a:latin typeface="+mn-lt"/>
          <a:ea typeface="+mn-ea"/>
          <a:cs typeface="+mn-cs"/>
        </a:defRPr>
      </a:lvl1pPr>
      <a:lvl2pPr marL="547688" indent="-228600" algn="l" rtl="0" eaLnBrk="1" fontAlgn="base" hangingPunct="1">
        <a:spcBef>
          <a:spcPts val="375"/>
        </a:spcBef>
        <a:spcAft>
          <a:spcPct val="0"/>
        </a:spcAft>
        <a:buClr>
          <a:schemeClr val="accent2"/>
        </a:buClr>
        <a:buSzPct val="85000"/>
        <a:buFont typeface="Wingdings 2" pitchFamily="18" charset="2"/>
        <a:buChar char=""/>
        <a:defRPr sz="2400" kern="1200">
          <a:solidFill>
            <a:schemeClr val="tx1"/>
          </a:solidFill>
          <a:latin typeface="+mn-lt"/>
          <a:ea typeface="+mn-ea"/>
          <a:cs typeface="+mn-cs"/>
        </a:defRPr>
      </a:lvl2pPr>
      <a:lvl3pPr marL="822325" indent="-228600" algn="l" rtl="0" eaLnBrk="1" fontAlgn="base" hangingPunct="1">
        <a:spcBef>
          <a:spcPts val="375"/>
        </a:spcBef>
        <a:spcAft>
          <a:spcPct val="0"/>
        </a:spcAft>
        <a:buClr>
          <a:srgbClr val="E6B1AB"/>
        </a:buClr>
        <a:buSzPct val="85000"/>
        <a:buFont typeface="Wingdings 2" pitchFamily="18" charset="2"/>
        <a:buChar char=""/>
        <a:defRPr sz="2000" kern="1200">
          <a:solidFill>
            <a:schemeClr val="tx1"/>
          </a:solidFill>
          <a:latin typeface="+mn-lt"/>
          <a:ea typeface="+mn-ea"/>
          <a:cs typeface="+mn-cs"/>
        </a:defRPr>
      </a:lvl3pPr>
      <a:lvl4pPr marL="1096963" indent="-228600" algn="l" rtl="0" eaLnBrk="1" fontAlgn="base" hangingPunct="1">
        <a:spcBef>
          <a:spcPts val="375"/>
        </a:spcBef>
        <a:spcAft>
          <a:spcPct val="0"/>
        </a:spcAft>
        <a:buClr>
          <a:srgbClr val="A28E6A"/>
        </a:buClr>
        <a:buSzPct val="80000"/>
        <a:buFont typeface="Wingdings 2" pitchFamily="18" charset="2"/>
        <a:buChar char=""/>
        <a:defRPr sz="2000" kern="1200">
          <a:solidFill>
            <a:schemeClr val="tx1"/>
          </a:solidFill>
          <a:latin typeface="+mn-lt"/>
          <a:ea typeface="+mn-ea"/>
          <a:cs typeface="+mn-cs"/>
        </a:defRPr>
      </a:lvl4pPr>
      <a:lvl5pPr marL="1371600" indent="-228600" algn="l" rtl="0" eaLnBrk="1" fontAlgn="base" hangingPunct="1">
        <a:spcBef>
          <a:spcPts val="375"/>
        </a:spcBef>
        <a:spcAft>
          <a:spcPct val="0"/>
        </a:spcAft>
        <a:buClr>
          <a:srgbClr val="A28E6A"/>
        </a:buClr>
        <a:buChar char="o"/>
        <a:defRPr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BCFDD6-0F12-4740-6712-665E6CC2D1FF}"/>
              </a:ext>
            </a:extLst>
          </p:cNvPr>
          <p:cNvSpPr>
            <a:spLocks noGrp="1"/>
          </p:cNvSpPr>
          <p:nvPr>
            <p:ph type="ctrTitle"/>
          </p:nvPr>
        </p:nvSpPr>
        <p:spPr>
          <a:xfrm>
            <a:off x="696010" y="1550187"/>
            <a:ext cx="7772400" cy="2169825"/>
          </a:xfrm>
          <a:solidFill>
            <a:schemeClr val="accent1"/>
          </a:solidFill>
        </p:spPr>
        <p:txBody>
          <a:bodyPr>
            <a:spAutoFit/>
          </a:bodyPr>
          <a:lstStyle/>
          <a:p>
            <a:r>
              <a:rPr lang="en-US" sz="4400" dirty="0"/>
              <a:t>Be Immoveable: </a:t>
            </a:r>
            <a:br>
              <a:rPr lang="en-US" sz="4400" dirty="0"/>
            </a:br>
            <a:r>
              <a:rPr lang="en-US" sz="4400" dirty="0"/>
              <a:t>Trust in the Lord</a:t>
            </a:r>
            <a:br>
              <a:rPr lang="en-US" sz="4400"/>
            </a:br>
            <a:r>
              <a:rPr lang="en-US" sz="4400"/>
              <a:t>Psalms </a:t>
            </a:r>
            <a:r>
              <a:rPr lang="en-US" sz="4400" dirty="0"/>
              <a:t>125</a:t>
            </a:r>
            <a:endParaRPr lang="en-US" dirty="0"/>
          </a:p>
        </p:txBody>
      </p:sp>
      <p:sp>
        <p:nvSpPr>
          <p:cNvPr id="4" name="TextBox 3">
            <a:extLst>
              <a:ext uri="{FF2B5EF4-FFF2-40B4-BE49-F238E27FC236}">
                <a16:creationId xmlns:a16="http://schemas.microsoft.com/office/drawing/2014/main" id="{9E58B7C1-BBE9-BF81-B097-E6B513C1F175}"/>
              </a:ext>
            </a:extLst>
          </p:cNvPr>
          <p:cNvSpPr txBox="1"/>
          <p:nvPr/>
        </p:nvSpPr>
        <p:spPr>
          <a:xfrm>
            <a:off x="1918707" y="5028089"/>
            <a:ext cx="5306584" cy="461665"/>
          </a:xfrm>
          <a:prstGeom prst="rect">
            <a:avLst/>
          </a:prstGeom>
          <a:noFill/>
        </p:spPr>
        <p:txBody>
          <a:bodyPr wrap="squar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2400" b="1" i="0" u="none" strike="noStrike" kern="1200" cap="none" spc="0" normalizeH="0" baseline="0" noProof="0" dirty="0">
                <a:ln>
                  <a:noFill/>
                </a:ln>
                <a:solidFill>
                  <a:srgbClr val="000000"/>
                </a:solidFill>
                <a:effectLst/>
                <a:uLnTx/>
                <a:uFillTx/>
                <a:latin typeface="Verdana"/>
                <a:ea typeface="+mn-ea"/>
                <a:cs typeface="Arial"/>
              </a:rPr>
              <a:t>Lesson 2: Psalms of Guidance</a:t>
            </a:r>
          </a:p>
        </p:txBody>
      </p:sp>
      <p:sp>
        <p:nvSpPr>
          <p:cNvPr id="5" name="TextBox 4">
            <a:extLst>
              <a:ext uri="{FF2B5EF4-FFF2-40B4-BE49-F238E27FC236}">
                <a16:creationId xmlns:a16="http://schemas.microsoft.com/office/drawing/2014/main" id="{6B601DD8-D036-7802-184C-95E351627F11}"/>
              </a:ext>
            </a:extLst>
          </p:cNvPr>
          <p:cNvSpPr txBox="1"/>
          <p:nvPr/>
        </p:nvSpPr>
        <p:spPr>
          <a:xfrm>
            <a:off x="3082537" y="6039894"/>
            <a:ext cx="3041217" cy="523220"/>
          </a:xfrm>
          <a:prstGeom prst="rect">
            <a:avLst/>
          </a:prstGeom>
          <a:noFill/>
        </p:spPr>
        <p:txBody>
          <a:bodyPr wrap="non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2800" b="1" i="0" u="none" strike="noStrike" kern="1200" cap="none" spc="0" normalizeH="0" baseline="0" noProof="0" dirty="0">
                <a:ln>
                  <a:noFill/>
                </a:ln>
                <a:solidFill>
                  <a:srgbClr val="000000"/>
                </a:solidFill>
                <a:effectLst/>
                <a:uLnTx/>
                <a:uFillTx/>
                <a:latin typeface="Verdana"/>
                <a:ea typeface="+mn-ea"/>
                <a:cs typeface="Arial"/>
              </a:rPr>
              <a:t>June 19, 2022</a:t>
            </a:r>
          </a:p>
        </p:txBody>
      </p:sp>
    </p:spTree>
    <p:extLst>
      <p:ext uri="{BB962C8B-B14F-4D97-AF65-F5344CB8AC3E}">
        <p14:creationId xmlns:p14="http://schemas.microsoft.com/office/powerpoint/2010/main" val="17059736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EF02F0-7898-EF93-31F5-803448EAC5A3}"/>
              </a:ext>
            </a:extLst>
          </p:cNvPr>
          <p:cNvSpPr>
            <a:spLocks noGrp="1"/>
          </p:cNvSpPr>
          <p:nvPr>
            <p:ph type="title"/>
          </p:nvPr>
        </p:nvSpPr>
        <p:spPr>
          <a:xfrm>
            <a:off x="707006" y="663585"/>
            <a:ext cx="7772400" cy="754053"/>
          </a:xfrm>
        </p:spPr>
        <p:txBody>
          <a:bodyPr>
            <a:spAutoFit/>
          </a:bodyPr>
          <a:lstStyle/>
          <a:p>
            <a:r>
              <a:rPr lang="en-US" dirty="0">
                <a:solidFill>
                  <a:schemeClr val="tx1"/>
                </a:solidFill>
              </a:rPr>
              <a:t>Psalms 125 – </a:t>
            </a:r>
            <a:r>
              <a:rPr lang="en-US" dirty="0">
                <a:solidFill>
                  <a:schemeClr val="tx1"/>
                </a:solidFill>
                <a:latin typeface="Calibri" panose="020F0502020204030204" pitchFamily="34" charset="0"/>
                <a:ea typeface="Calibri" panose="020F0502020204030204" pitchFamily="34" charset="0"/>
                <a:cs typeface="Times New Roman" panose="02020603050405020304" pitchFamily="18" charset="0"/>
              </a:rPr>
              <a:t>A Song of Ascents</a:t>
            </a:r>
            <a:endParaRPr lang="en-US" dirty="0">
              <a:solidFill>
                <a:schemeClr val="tx1"/>
              </a:solidFill>
            </a:endParaRPr>
          </a:p>
        </p:txBody>
      </p:sp>
      <p:sp>
        <p:nvSpPr>
          <p:cNvPr id="3" name="Content Placeholder 2">
            <a:extLst>
              <a:ext uri="{FF2B5EF4-FFF2-40B4-BE49-F238E27FC236}">
                <a16:creationId xmlns:a16="http://schemas.microsoft.com/office/drawing/2014/main" id="{66459B22-689D-ABB4-E98D-A9743454FC4D}"/>
              </a:ext>
            </a:extLst>
          </p:cNvPr>
          <p:cNvSpPr>
            <a:spLocks noGrp="1"/>
          </p:cNvSpPr>
          <p:nvPr>
            <p:ph sz="quarter" idx="1"/>
          </p:nvPr>
        </p:nvSpPr>
        <p:spPr>
          <a:xfrm>
            <a:off x="160257" y="1542070"/>
            <a:ext cx="8832914" cy="4832092"/>
          </a:xfrm>
        </p:spPr>
        <p:txBody>
          <a:bodyPr wrap="square">
            <a:spAutoFit/>
          </a:bodyPr>
          <a:lstStyle/>
          <a:p>
            <a:pPr marL="0" marR="0" indent="0">
              <a:spcBef>
                <a:spcPts val="0"/>
              </a:spcBef>
              <a:spcAft>
                <a:spcPts val="0"/>
              </a:spcAft>
              <a:buNone/>
            </a:pPr>
            <a:r>
              <a:rPr lang="en-US" sz="2800" b="1" dirty="0">
                <a:effectLst/>
                <a:ea typeface="Calibri" panose="020F0502020204030204" pitchFamily="34" charset="0"/>
                <a:cs typeface="Times New Roman" panose="02020603050405020304" pitchFamily="18" charset="0"/>
              </a:rPr>
              <a:t>Psalms 125:1</a:t>
            </a:r>
            <a:r>
              <a:rPr lang="en-US" sz="2800" dirty="0">
                <a:effectLst/>
                <a:ea typeface="Calibri" panose="020F0502020204030204" pitchFamily="34" charset="0"/>
                <a:cs typeface="Times New Roman" panose="02020603050405020304" pitchFamily="18" charset="0"/>
              </a:rPr>
              <a:t>, </a:t>
            </a:r>
            <a:r>
              <a:rPr lang="en-US" sz="2800" i="1" dirty="0">
                <a:effectLst/>
                <a:ea typeface="Calibri" panose="020F0502020204030204" pitchFamily="34" charset="0"/>
                <a:cs typeface="Times New Roman" panose="02020603050405020304" pitchFamily="18" charset="0"/>
              </a:rPr>
              <a:t>“</a:t>
            </a:r>
            <a:r>
              <a:rPr lang="en-US" sz="2800" b="1" i="1" dirty="0">
                <a:effectLst/>
                <a:ea typeface="Calibri" panose="020F0502020204030204" pitchFamily="34" charset="0"/>
                <a:cs typeface="Times New Roman" panose="02020603050405020304" pitchFamily="18" charset="0"/>
              </a:rPr>
              <a:t>They that trust in Jehovah are as mount Zion, which cannot be moved, but abideth for ever</a:t>
            </a:r>
            <a:r>
              <a:rPr lang="en-US" sz="2800" i="1" dirty="0">
                <a:effectLst/>
                <a:ea typeface="Calibri" panose="020F0502020204030204" pitchFamily="34" charset="0"/>
                <a:cs typeface="Times New Roman" panose="02020603050405020304" pitchFamily="18" charset="0"/>
              </a:rPr>
              <a:t>.”</a:t>
            </a:r>
          </a:p>
          <a:p>
            <a:pPr marL="0" marR="0" indent="0">
              <a:spcBef>
                <a:spcPts val="0"/>
              </a:spcBef>
              <a:spcAft>
                <a:spcPts val="0"/>
              </a:spcAft>
              <a:buNone/>
            </a:pPr>
            <a:r>
              <a:rPr lang="en-US" sz="2800" dirty="0">
                <a:effectLst/>
                <a:ea typeface="Calibri" panose="020F0502020204030204" pitchFamily="34" charset="0"/>
                <a:cs typeface="Times New Roman" panose="02020603050405020304" pitchFamily="18" charset="0"/>
              </a:rPr>
              <a:t>Setting: Verses 1-2 COMPARISON</a:t>
            </a:r>
          </a:p>
          <a:p>
            <a:pPr marL="0" marR="0">
              <a:spcBef>
                <a:spcPts val="0"/>
              </a:spcBef>
              <a:spcAft>
                <a:spcPts val="0"/>
              </a:spcAft>
            </a:pPr>
            <a:r>
              <a:rPr lang="en-US" sz="2800" dirty="0">
                <a:effectLst/>
                <a:ea typeface="Calibri" panose="020F0502020204030204" pitchFamily="34" charset="0"/>
                <a:cs typeface="Times New Roman" panose="02020603050405020304" pitchFamily="18" charset="0"/>
              </a:rPr>
              <a:t>Then mount Zion.</a:t>
            </a:r>
          </a:p>
          <a:p>
            <a:pPr marL="274638" lvl="1">
              <a:spcBef>
                <a:spcPts val="0"/>
              </a:spcBef>
              <a:spcAft>
                <a:spcPts val="0"/>
              </a:spcAft>
            </a:pPr>
            <a:r>
              <a:rPr lang="en-US" sz="2800" dirty="0">
                <a:effectLst/>
                <a:ea typeface="Calibri" panose="020F0502020204030204" pitchFamily="34" charset="0"/>
                <a:cs typeface="Times New Roman" panose="02020603050405020304" pitchFamily="18" charset="0"/>
              </a:rPr>
              <a:t>A mountain is an emblem of firmness and stability.</a:t>
            </a:r>
          </a:p>
          <a:p>
            <a:pPr marL="549275" lvl="2">
              <a:spcBef>
                <a:spcPts val="0"/>
              </a:spcBef>
              <a:spcAft>
                <a:spcPts val="0"/>
              </a:spcAft>
            </a:pPr>
            <a:r>
              <a:rPr lang="en-US" sz="2800" dirty="0">
                <a:effectLst/>
                <a:ea typeface="Calibri" panose="020F0502020204030204" pitchFamily="34" charset="0"/>
                <a:cs typeface="Times New Roman" panose="02020603050405020304" pitchFamily="18" charset="0"/>
              </a:rPr>
              <a:t>This must have been either, the idea that Zion was particularly strong by position.</a:t>
            </a:r>
          </a:p>
          <a:p>
            <a:pPr marL="549275" lvl="2">
              <a:spcBef>
                <a:spcPts val="0"/>
              </a:spcBef>
              <a:spcAft>
                <a:spcPts val="0"/>
              </a:spcAft>
            </a:pPr>
            <a:r>
              <a:rPr lang="en-US" sz="2800" dirty="0">
                <a:ea typeface="Calibri" panose="020F0502020204030204" pitchFamily="34" charset="0"/>
                <a:cs typeface="Times New Roman" panose="02020603050405020304" pitchFamily="18" charset="0"/>
              </a:rPr>
              <a:t>I</a:t>
            </a:r>
            <a:r>
              <a:rPr lang="en-US" sz="2800" dirty="0">
                <a:effectLst/>
                <a:ea typeface="Calibri" panose="020F0502020204030204" pitchFamily="34" charset="0"/>
                <a:cs typeface="Times New Roman" panose="02020603050405020304" pitchFamily="18" charset="0"/>
              </a:rPr>
              <a:t>t was under the divine protection, and was therefore safe.</a:t>
            </a:r>
            <a:br>
              <a:rPr lang="en-US" sz="2800" dirty="0">
                <a:effectLst/>
                <a:ea typeface="Calibri" panose="020F0502020204030204" pitchFamily="34" charset="0"/>
                <a:cs typeface="Times New Roman" panose="02020603050405020304" pitchFamily="18" charset="0"/>
              </a:rPr>
            </a:br>
            <a:r>
              <a:rPr lang="en-US" sz="2800" dirty="0">
                <a:effectLst/>
                <a:ea typeface="Calibri" panose="020F0502020204030204" pitchFamily="34" charset="0"/>
                <a:cs typeface="Times New Roman" panose="02020603050405020304" pitchFamily="18" charset="0"/>
              </a:rPr>
              <a:t>(cf. Psalms 34:7; Zechariah 2:5, </a:t>
            </a:r>
            <a:r>
              <a:rPr lang="en-US" sz="2800" i="1" dirty="0">
                <a:effectLst/>
                <a:ea typeface="Calibri" panose="020F0502020204030204" pitchFamily="34" charset="0"/>
                <a:cs typeface="Times New Roman" panose="02020603050405020304" pitchFamily="18" charset="0"/>
              </a:rPr>
              <a:t>“For I, saith Jehovah, will be unto her a wall of fire round about, and I will be the glory in the midst of her.”)</a:t>
            </a:r>
          </a:p>
        </p:txBody>
      </p:sp>
    </p:spTree>
    <p:extLst>
      <p:ext uri="{BB962C8B-B14F-4D97-AF65-F5344CB8AC3E}">
        <p14:creationId xmlns:p14="http://schemas.microsoft.com/office/powerpoint/2010/main" val="32428310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EF02F0-7898-EF93-31F5-803448EAC5A3}"/>
              </a:ext>
            </a:extLst>
          </p:cNvPr>
          <p:cNvSpPr>
            <a:spLocks noGrp="1"/>
          </p:cNvSpPr>
          <p:nvPr>
            <p:ph type="title"/>
          </p:nvPr>
        </p:nvSpPr>
        <p:spPr>
          <a:xfrm>
            <a:off x="716435" y="663585"/>
            <a:ext cx="7772400" cy="754053"/>
          </a:xfrm>
        </p:spPr>
        <p:txBody>
          <a:bodyPr>
            <a:spAutoFit/>
          </a:bodyPr>
          <a:lstStyle/>
          <a:p>
            <a:r>
              <a:rPr lang="en-US" dirty="0">
                <a:solidFill>
                  <a:schemeClr val="tx1"/>
                </a:solidFill>
              </a:rPr>
              <a:t>Psalms 125 </a:t>
            </a:r>
            <a:r>
              <a:rPr lang="en-US" dirty="0">
                <a:solidFill>
                  <a:schemeClr val="tx1"/>
                </a:solidFill>
                <a:latin typeface="Calibri" panose="020F0502020204030204" pitchFamily="34" charset="0"/>
                <a:ea typeface="Calibri" panose="020F0502020204030204" pitchFamily="34" charset="0"/>
                <a:cs typeface="Times New Roman" panose="02020603050405020304" pitchFamily="18" charset="0"/>
              </a:rPr>
              <a:t>A Song of Ascents</a:t>
            </a:r>
            <a:r>
              <a:rPr lang="en-US" dirty="0">
                <a:solidFill>
                  <a:schemeClr val="tx1"/>
                </a:solidFill>
              </a:rPr>
              <a:t> </a:t>
            </a:r>
          </a:p>
        </p:txBody>
      </p:sp>
      <p:sp>
        <p:nvSpPr>
          <p:cNvPr id="3" name="Content Placeholder 2">
            <a:extLst>
              <a:ext uri="{FF2B5EF4-FFF2-40B4-BE49-F238E27FC236}">
                <a16:creationId xmlns:a16="http://schemas.microsoft.com/office/drawing/2014/main" id="{66459B22-689D-ABB4-E98D-A9743454FC4D}"/>
              </a:ext>
            </a:extLst>
          </p:cNvPr>
          <p:cNvSpPr>
            <a:spLocks noGrp="1"/>
          </p:cNvSpPr>
          <p:nvPr>
            <p:ph sz="quarter" idx="1"/>
          </p:nvPr>
        </p:nvSpPr>
        <p:spPr>
          <a:xfrm>
            <a:off x="697580" y="1447800"/>
            <a:ext cx="7772400" cy="3472104"/>
          </a:xfrm>
        </p:spPr>
        <p:txBody>
          <a:bodyPr>
            <a:spAutoFit/>
          </a:bodyPr>
          <a:lstStyle/>
          <a:p>
            <a:pPr marL="0" indent="0">
              <a:buNone/>
            </a:pPr>
            <a:r>
              <a:rPr lang="en-US" sz="2800" b="1" dirty="0"/>
              <a:t>Psalms125:2</a:t>
            </a:r>
            <a:r>
              <a:rPr lang="en-US" sz="2800" dirty="0"/>
              <a:t>, </a:t>
            </a:r>
            <a:r>
              <a:rPr lang="en-US" sz="2800" i="1" dirty="0"/>
              <a:t>“</a:t>
            </a:r>
            <a:r>
              <a:rPr lang="en-US" sz="2800" b="1" i="1" dirty="0"/>
              <a:t>As the mountains are round about Jerusalem, so Jehovah is round about his people from this time forth and for evermore</a:t>
            </a:r>
            <a:r>
              <a:rPr lang="en-US" sz="2800" i="1" dirty="0"/>
              <a:t>.”</a:t>
            </a:r>
          </a:p>
          <a:p>
            <a:pPr marL="0" indent="0">
              <a:buNone/>
            </a:pPr>
            <a:endParaRPr lang="en-US" sz="2800" b="1" i="1" dirty="0"/>
          </a:p>
          <a:p>
            <a:pPr marL="0" marR="0" lvl="0" indent="0" algn="l" defTabSz="914400" rtl="0" eaLnBrk="1" fontAlgn="base" latinLnBrk="0" hangingPunct="1">
              <a:lnSpc>
                <a:spcPct val="107000"/>
              </a:lnSpc>
              <a:spcBef>
                <a:spcPts val="0"/>
              </a:spcBef>
              <a:spcAft>
                <a:spcPts val="800"/>
              </a:spcAft>
              <a:buClr>
                <a:srgbClr val="727CA3"/>
              </a:buClr>
              <a:buSzPct val="85000"/>
              <a:buFont typeface="Wingdings 2" pitchFamily="18" charset="2"/>
              <a:buNone/>
              <a:tabLst/>
              <a:defRPr/>
            </a:pPr>
            <a:r>
              <a:rPr kumimoji="0" lang="en-US" sz="2800" b="0" i="0" u="none" strike="noStrike" kern="1200" cap="none" spc="0" normalizeH="0" baseline="0" noProof="0" dirty="0">
                <a:ln>
                  <a:noFill/>
                </a:ln>
                <a:effectLst/>
                <a:uLnTx/>
                <a:uFillTx/>
                <a:ea typeface="Calibri" panose="020F0502020204030204" pitchFamily="34" charset="0"/>
                <a:cs typeface="Times New Roman" panose="02020603050405020304" pitchFamily="18" charset="0"/>
              </a:rPr>
              <a:t>Setting: Verses 1-2 COMPARISO</a:t>
            </a:r>
            <a:r>
              <a:rPr kumimoji="0" lang="en-US" sz="2800" b="0" u="none" strike="noStrike" kern="1200" cap="none" spc="0" normalizeH="0" baseline="0" noProof="0" dirty="0">
                <a:ln>
                  <a:noFill/>
                </a:ln>
                <a:effectLst/>
                <a:uLnTx/>
                <a:uFillTx/>
                <a:ea typeface="Calibri" panose="020F0502020204030204" pitchFamily="34" charset="0"/>
                <a:cs typeface="Times New Roman" panose="02020603050405020304" pitchFamily="18" charset="0"/>
              </a:rPr>
              <a:t>N</a:t>
            </a:r>
          </a:p>
          <a:p>
            <a:pPr marL="0" indent="0">
              <a:buNone/>
            </a:pPr>
            <a:endParaRPr lang="en-US" sz="2800" b="1" dirty="0"/>
          </a:p>
          <a:p>
            <a:pPr marL="0" indent="0">
              <a:buNone/>
            </a:pPr>
            <a:r>
              <a:rPr lang="en-US" sz="2800" b="1" dirty="0"/>
              <a:t>NOTE: Matthew 23ff; Hebrews 12:22ff</a:t>
            </a:r>
          </a:p>
        </p:txBody>
      </p:sp>
    </p:spTree>
    <p:extLst>
      <p:ext uri="{BB962C8B-B14F-4D97-AF65-F5344CB8AC3E}">
        <p14:creationId xmlns:p14="http://schemas.microsoft.com/office/powerpoint/2010/main" val="24824080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EF02F0-7898-EF93-31F5-803448EAC5A3}"/>
              </a:ext>
            </a:extLst>
          </p:cNvPr>
          <p:cNvSpPr>
            <a:spLocks noGrp="1"/>
          </p:cNvSpPr>
          <p:nvPr>
            <p:ph type="title"/>
          </p:nvPr>
        </p:nvSpPr>
        <p:spPr>
          <a:xfrm>
            <a:off x="707009" y="663585"/>
            <a:ext cx="7772400" cy="754053"/>
          </a:xfrm>
        </p:spPr>
        <p:txBody>
          <a:bodyPr>
            <a:spAutoFit/>
          </a:bodyPr>
          <a:lstStyle/>
          <a:p>
            <a:r>
              <a:rPr lang="en-US" dirty="0">
                <a:solidFill>
                  <a:schemeClr val="tx1"/>
                </a:solidFill>
              </a:rPr>
              <a:t>Psalms 125 </a:t>
            </a:r>
            <a:r>
              <a:rPr lang="en-US" dirty="0">
                <a:solidFill>
                  <a:schemeClr val="tx1"/>
                </a:solidFill>
                <a:latin typeface="Calibri" panose="020F0502020204030204" pitchFamily="34" charset="0"/>
                <a:ea typeface="Calibri" panose="020F0502020204030204" pitchFamily="34" charset="0"/>
                <a:cs typeface="Times New Roman" panose="02020603050405020304" pitchFamily="18" charset="0"/>
              </a:rPr>
              <a:t>A Song of Ascents</a:t>
            </a:r>
            <a:r>
              <a:rPr lang="en-US" dirty="0">
                <a:solidFill>
                  <a:schemeClr val="tx1"/>
                </a:solidFill>
              </a:rPr>
              <a:t> </a:t>
            </a:r>
          </a:p>
        </p:txBody>
      </p:sp>
      <p:sp>
        <p:nvSpPr>
          <p:cNvPr id="3" name="Content Placeholder 2">
            <a:extLst>
              <a:ext uri="{FF2B5EF4-FFF2-40B4-BE49-F238E27FC236}">
                <a16:creationId xmlns:a16="http://schemas.microsoft.com/office/drawing/2014/main" id="{66459B22-689D-ABB4-E98D-A9743454FC4D}"/>
              </a:ext>
            </a:extLst>
          </p:cNvPr>
          <p:cNvSpPr>
            <a:spLocks noGrp="1"/>
          </p:cNvSpPr>
          <p:nvPr>
            <p:ph sz="quarter" idx="1"/>
          </p:nvPr>
        </p:nvSpPr>
        <p:spPr>
          <a:xfrm>
            <a:off x="169682" y="1447799"/>
            <a:ext cx="8832916" cy="5262979"/>
          </a:xfrm>
        </p:spPr>
        <p:txBody>
          <a:bodyPr wrap="square">
            <a:spAutoFit/>
          </a:bodyPr>
          <a:lstStyle/>
          <a:p>
            <a:pPr marL="0" indent="0">
              <a:spcBef>
                <a:spcPts val="0"/>
              </a:spcBef>
              <a:buNone/>
            </a:pPr>
            <a:r>
              <a:rPr lang="en-US" sz="2800" b="1" dirty="0"/>
              <a:t>Psalms 125:3</a:t>
            </a:r>
            <a:r>
              <a:rPr lang="en-US" sz="2800" dirty="0"/>
              <a:t>, </a:t>
            </a:r>
            <a:r>
              <a:rPr lang="en-US" sz="2800" i="1" dirty="0"/>
              <a:t>“</a:t>
            </a:r>
            <a:r>
              <a:rPr lang="en-US" sz="2800" b="1" i="1" dirty="0"/>
              <a:t>For the sceptre of wickedness shall not rest upon the lot of the righteous; that the righteous put not forth their hands unto iniquity</a:t>
            </a:r>
            <a:r>
              <a:rPr lang="en-US" sz="2800" i="1" dirty="0"/>
              <a:t>.”</a:t>
            </a:r>
          </a:p>
          <a:p>
            <a:pPr marL="0" indent="0">
              <a:spcBef>
                <a:spcPts val="0"/>
              </a:spcBef>
              <a:buNone/>
            </a:pPr>
            <a:r>
              <a:rPr lang="en-US" sz="2800" dirty="0"/>
              <a:t>Verse 3 EXPLANATION</a:t>
            </a:r>
          </a:p>
          <a:p>
            <a:pPr>
              <a:spcBef>
                <a:spcPts val="0"/>
              </a:spcBef>
            </a:pPr>
            <a:r>
              <a:rPr lang="en-US" sz="2800" dirty="0"/>
              <a:t>“The rod” – i.e., the sceptre of the wicked world-power.</a:t>
            </a:r>
          </a:p>
          <a:p>
            <a:pPr>
              <a:spcBef>
                <a:spcPts val="0"/>
              </a:spcBef>
            </a:pPr>
            <a:r>
              <a:rPr lang="en-US" sz="2800" dirty="0"/>
              <a:t>Messiah’s sceptre shall at last break the pagan sceptre</a:t>
            </a:r>
            <a:br>
              <a:rPr lang="en-US" sz="2800" dirty="0"/>
            </a:br>
            <a:r>
              <a:rPr lang="en-US" sz="2800" dirty="0"/>
              <a:t>(Psalms 2:9; 45:6).</a:t>
            </a:r>
          </a:p>
          <a:p>
            <a:pPr>
              <a:spcBef>
                <a:spcPts val="0"/>
              </a:spcBef>
            </a:pPr>
            <a:r>
              <a:rPr lang="en-US" sz="2800" dirty="0"/>
              <a:t>If the dominion of the ungodly were allowed always to oppress the righteous, the faith and patience of these latter might fail. The temptation might, if too long protracted, overcome the saints</a:t>
            </a:r>
            <a:br>
              <a:rPr lang="en-US" sz="2800" dirty="0"/>
            </a:br>
            <a:r>
              <a:rPr lang="en-US" sz="2800" dirty="0"/>
              <a:t>(cf. Asaph’s temptation, Psalms 73:13).</a:t>
            </a:r>
          </a:p>
          <a:p>
            <a:pPr>
              <a:spcBef>
                <a:spcPts val="0"/>
              </a:spcBef>
            </a:pPr>
            <a:r>
              <a:rPr lang="en-US" sz="2800" dirty="0"/>
              <a:t>NOTE: 1 Corinthians 10:1-13</a:t>
            </a:r>
          </a:p>
        </p:txBody>
      </p:sp>
    </p:spTree>
    <p:extLst>
      <p:ext uri="{BB962C8B-B14F-4D97-AF65-F5344CB8AC3E}">
        <p14:creationId xmlns:p14="http://schemas.microsoft.com/office/powerpoint/2010/main" val="3430189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EF02F0-7898-EF93-31F5-803448EAC5A3}"/>
              </a:ext>
            </a:extLst>
          </p:cNvPr>
          <p:cNvSpPr>
            <a:spLocks noGrp="1"/>
          </p:cNvSpPr>
          <p:nvPr>
            <p:ph type="title"/>
          </p:nvPr>
        </p:nvSpPr>
        <p:spPr>
          <a:xfrm>
            <a:off x="697582" y="663585"/>
            <a:ext cx="7772400" cy="754053"/>
          </a:xfrm>
        </p:spPr>
        <p:txBody>
          <a:bodyPr>
            <a:spAutoFit/>
          </a:bodyPr>
          <a:lstStyle/>
          <a:p>
            <a:r>
              <a:rPr lang="en-US" dirty="0">
                <a:solidFill>
                  <a:schemeClr val="tx1"/>
                </a:solidFill>
              </a:rPr>
              <a:t>Psalms 125 </a:t>
            </a:r>
            <a:r>
              <a:rPr lang="en-US" dirty="0">
                <a:solidFill>
                  <a:schemeClr val="tx1"/>
                </a:solidFill>
                <a:latin typeface="Calibri" panose="020F0502020204030204" pitchFamily="34" charset="0"/>
                <a:ea typeface="Calibri" panose="020F0502020204030204" pitchFamily="34" charset="0"/>
                <a:cs typeface="Times New Roman" panose="02020603050405020304" pitchFamily="18" charset="0"/>
              </a:rPr>
              <a:t>A Song of Ascents</a:t>
            </a:r>
            <a:r>
              <a:rPr lang="en-US" dirty="0">
                <a:solidFill>
                  <a:schemeClr val="tx1"/>
                </a:solidFill>
              </a:rPr>
              <a:t> </a:t>
            </a:r>
          </a:p>
        </p:txBody>
      </p:sp>
      <p:sp>
        <p:nvSpPr>
          <p:cNvPr id="3" name="Content Placeholder 2">
            <a:extLst>
              <a:ext uri="{FF2B5EF4-FFF2-40B4-BE49-F238E27FC236}">
                <a16:creationId xmlns:a16="http://schemas.microsoft.com/office/drawing/2014/main" id="{66459B22-689D-ABB4-E98D-A9743454FC4D}"/>
              </a:ext>
            </a:extLst>
          </p:cNvPr>
          <p:cNvSpPr>
            <a:spLocks noGrp="1"/>
          </p:cNvSpPr>
          <p:nvPr>
            <p:ph sz="quarter" idx="1"/>
          </p:nvPr>
        </p:nvSpPr>
        <p:spPr>
          <a:xfrm>
            <a:off x="697579" y="1447800"/>
            <a:ext cx="7772400" cy="4278094"/>
          </a:xfrm>
        </p:spPr>
        <p:txBody>
          <a:bodyPr>
            <a:spAutoFit/>
          </a:bodyPr>
          <a:lstStyle/>
          <a:p>
            <a:pPr marL="0" indent="0">
              <a:buNone/>
            </a:pPr>
            <a:r>
              <a:rPr lang="en-US" sz="2800" b="1" dirty="0"/>
              <a:t>Psalms 125:4</a:t>
            </a:r>
            <a:r>
              <a:rPr lang="en-US" sz="2800" dirty="0"/>
              <a:t>, </a:t>
            </a:r>
            <a:r>
              <a:rPr lang="en-US" sz="2800" i="1" dirty="0"/>
              <a:t>“</a:t>
            </a:r>
            <a:r>
              <a:rPr lang="en-US" sz="2800" b="1" i="1" dirty="0"/>
              <a:t>Do good, O Jehovah, unto those that are good, and to them that are upright in their hearts</a:t>
            </a:r>
            <a:r>
              <a:rPr lang="en-US" sz="2800" i="1" dirty="0"/>
              <a:t>.”</a:t>
            </a:r>
          </a:p>
          <a:p>
            <a:pPr marL="0" indent="0">
              <a:buNone/>
            </a:pPr>
            <a:r>
              <a:rPr lang="en-US" sz="2800" dirty="0"/>
              <a:t>Verse 4 REQUEST</a:t>
            </a:r>
          </a:p>
          <a:p>
            <a:r>
              <a:rPr lang="en-US" sz="2800" dirty="0"/>
              <a:t>Let them be under the divine protection.</a:t>
            </a:r>
          </a:p>
          <a:p>
            <a:r>
              <a:rPr lang="en-US" sz="2800" dirty="0"/>
              <a:t>Possibly a prayer, but is expressive of the belief of the psalmist as to what would occur under the divine administration-that the favor of God would rest upon his people.</a:t>
            </a:r>
          </a:p>
          <a:p>
            <a:r>
              <a:rPr lang="en-US" sz="2800" b="1" dirty="0"/>
              <a:t>However, consider … Matthew 12:43–45</a:t>
            </a:r>
            <a:endParaRPr lang="en-US" sz="2800" dirty="0"/>
          </a:p>
        </p:txBody>
      </p:sp>
    </p:spTree>
    <p:extLst>
      <p:ext uri="{BB962C8B-B14F-4D97-AF65-F5344CB8AC3E}">
        <p14:creationId xmlns:p14="http://schemas.microsoft.com/office/powerpoint/2010/main" val="84426843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heme10">
  <a:themeElements>
    <a:clrScheme name="Origin">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extLst>
    <a:ext uri="{05A4C25C-085E-4340-85A3-A5531E510DB2}">
      <thm15:themeFamily xmlns:thm15="http://schemas.microsoft.com/office/thememl/2012/main" name="Theme10" id="{E0FC6C04-592A-499C-AE63-280780F21E25}" vid="{8CEEE961-FC67-475F-A135-5958AF2CF483}"/>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116</TotalTime>
  <Words>386</Words>
  <Application>Microsoft Office PowerPoint</Application>
  <PresentationFormat>On-screen Show (4:3)</PresentationFormat>
  <Paragraphs>29</Paragraphs>
  <Slides>5</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5</vt:i4>
      </vt:variant>
    </vt:vector>
  </HeadingPairs>
  <TitlesOfParts>
    <vt:vector size="11" baseType="lpstr">
      <vt:lpstr>Calibri</vt:lpstr>
      <vt:lpstr>Franklin Gothic Book</vt:lpstr>
      <vt:lpstr>Perpetua</vt:lpstr>
      <vt:lpstr>Verdana</vt:lpstr>
      <vt:lpstr>Wingdings 2</vt:lpstr>
      <vt:lpstr>Theme10</vt:lpstr>
      <vt:lpstr>Be Immoveable:  Trust in the Lord Psalms 125</vt:lpstr>
      <vt:lpstr>Psalms 125 – A Song of Ascents</vt:lpstr>
      <vt:lpstr>Psalms 125 A Song of Ascents </vt:lpstr>
      <vt:lpstr>Psalms 125 A Song of Ascents </vt:lpstr>
      <vt:lpstr>Psalms 125 A Song of Ascents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 Study Of The Psalms (6-19-22)</dc:title>
  <dc:creator>Micky Galloway</dc:creator>
  <cp:lastModifiedBy>Richard Lidh</cp:lastModifiedBy>
  <cp:revision>11</cp:revision>
  <cp:lastPrinted>2022-06-19T22:10:33Z</cp:lastPrinted>
  <dcterms:created xsi:type="dcterms:W3CDTF">2022-06-19T12:59:10Z</dcterms:created>
  <dcterms:modified xsi:type="dcterms:W3CDTF">2022-06-19T22:10:48Z</dcterms:modified>
</cp:coreProperties>
</file>